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73" r:id="rId3"/>
    <p:sldId id="274" r:id="rId4"/>
    <p:sldId id="261" r:id="rId5"/>
    <p:sldId id="260" r:id="rId6"/>
    <p:sldId id="262" r:id="rId7"/>
    <p:sldId id="263" r:id="rId8"/>
    <p:sldId id="268" r:id="rId9"/>
    <p:sldId id="269" r:id="rId10"/>
    <p:sldId id="270"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FD85E-2835-241E-C805-AFFF279D9209}" v="20" dt="2025-08-03T04:19:44.914"/>
    <p1510:client id="{F63C348C-78DF-BC14-3056-36053CF1BF5A}" v="4" dt="2025-08-03T04:06:2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Sinha [MU - Jaipur]" userId="S::aditya.sinha@jaipur.manipal.edu::15737f9d-efd5-4017-beb4-603a0843115f" providerId="AD" clId="Web-{F63C348C-78DF-BC14-3056-36053CF1BF5A}"/>
    <pc:docChg chg="delSld modSld">
      <pc:chgData name="Aditya Sinha [MU - Jaipur]" userId="S::aditya.sinha@jaipur.manipal.edu::15737f9d-efd5-4017-beb4-603a0843115f" providerId="AD" clId="Web-{F63C348C-78DF-BC14-3056-36053CF1BF5A}" dt="2025-08-03T04:06:24.473" v="2"/>
      <pc:docMkLst>
        <pc:docMk/>
      </pc:docMkLst>
      <pc:sldChg chg="modSp">
        <pc:chgData name="Aditya Sinha [MU - Jaipur]" userId="S::aditya.sinha@jaipur.manipal.edu::15737f9d-efd5-4017-beb4-603a0843115f" providerId="AD" clId="Web-{F63C348C-78DF-BC14-3056-36053CF1BF5A}" dt="2025-08-03T04:00:29.654" v="1" actId="20577"/>
        <pc:sldMkLst>
          <pc:docMk/>
          <pc:sldMk cId="3577293311" sldId="256"/>
        </pc:sldMkLst>
        <pc:spChg chg="mod">
          <ac:chgData name="Aditya Sinha [MU - Jaipur]" userId="S::aditya.sinha@jaipur.manipal.edu::15737f9d-efd5-4017-beb4-603a0843115f" providerId="AD" clId="Web-{F63C348C-78DF-BC14-3056-36053CF1BF5A}" dt="2025-08-03T04:00:29.654" v="1" actId="20577"/>
          <ac:spMkLst>
            <pc:docMk/>
            <pc:sldMk cId="3577293311" sldId="256"/>
            <ac:spMk id="2" creationId="{4FB4F7EF-19AE-C04B-BA46-CAE2E237F111}"/>
          </ac:spMkLst>
        </pc:spChg>
      </pc:sldChg>
      <pc:sldChg chg="del">
        <pc:chgData name="Aditya Sinha [MU - Jaipur]" userId="S::aditya.sinha@jaipur.manipal.edu::15737f9d-efd5-4017-beb4-603a0843115f" providerId="AD" clId="Web-{F63C348C-78DF-BC14-3056-36053CF1BF5A}" dt="2025-08-03T04:06:24.473" v="2"/>
        <pc:sldMkLst>
          <pc:docMk/>
          <pc:sldMk cId="2648698207" sldId="257"/>
        </pc:sldMkLst>
      </pc:sldChg>
    </pc:docChg>
  </pc:docChgLst>
  <pc:docChgLst>
    <pc:chgData name="Aditya Sinha [MU - Jaipur]" userId="15737f9d-efd5-4017-beb4-603a0843115f" providerId="ADAL" clId="{9AC16057-5B6F-4582-A764-D86B576CE892}"/>
    <pc:docChg chg="custSel addSld delSld modSld">
      <pc:chgData name="Aditya Sinha [MU - Jaipur]" userId="15737f9d-efd5-4017-beb4-603a0843115f" providerId="ADAL" clId="{9AC16057-5B6F-4582-A764-D86B576CE892}" dt="2023-07-31T06:55:08.832" v="25" actId="120"/>
      <pc:docMkLst>
        <pc:docMk/>
      </pc:docMkLst>
      <pc:sldChg chg="delSp modSp mod delDesignElem">
        <pc:chgData name="Aditya Sinha [MU - Jaipur]" userId="15737f9d-efd5-4017-beb4-603a0843115f" providerId="ADAL" clId="{9AC16057-5B6F-4582-A764-D86B576CE892}" dt="2023-07-31T06:55:08.832" v="25" actId="120"/>
        <pc:sldMkLst>
          <pc:docMk/>
          <pc:sldMk cId="3577293311" sldId="256"/>
        </pc:sldMkLst>
      </pc:sldChg>
      <pc:sldChg chg="delSp delDesignElem">
        <pc:chgData name="Aditya Sinha [MU - Jaipur]" userId="15737f9d-efd5-4017-beb4-603a0843115f" providerId="ADAL" clId="{9AC16057-5B6F-4582-A764-D86B576CE892}" dt="2023-07-29T05:58:06.855" v="7"/>
        <pc:sldMkLst>
          <pc:docMk/>
          <pc:sldMk cId="2648698207" sldId="257"/>
        </pc:sldMkLst>
      </pc:sldChg>
      <pc:sldChg chg="delSp delDesignElem">
        <pc:chgData name="Aditya Sinha [MU - Jaipur]" userId="15737f9d-efd5-4017-beb4-603a0843115f" providerId="ADAL" clId="{9AC16057-5B6F-4582-A764-D86B576CE892}" dt="2023-07-29T05:58:06.855" v="7"/>
        <pc:sldMkLst>
          <pc:docMk/>
          <pc:sldMk cId="1646297821" sldId="258"/>
        </pc:sldMkLst>
      </pc:sldChg>
      <pc:sldChg chg="delSp delDesignElem">
        <pc:chgData name="Aditya Sinha [MU - Jaipur]" userId="15737f9d-efd5-4017-beb4-603a0843115f" providerId="ADAL" clId="{9AC16057-5B6F-4582-A764-D86B576CE892}" dt="2023-07-29T05:58:06.855" v="7"/>
        <pc:sldMkLst>
          <pc:docMk/>
          <pc:sldMk cId="1198398129" sldId="260"/>
        </pc:sldMkLst>
      </pc:sldChg>
      <pc:sldChg chg="delSp delDesignElem">
        <pc:chgData name="Aditya Sinha [MU - Jaipur]" userId="15737f9d-efd5-4017-beb4-603a0843115f" providerId="ADAL" clId="{9AC16057-5B6F-4582-A764-D86B576CE892}" dt="2023-07-29T05:58:06.855" v="7"/>
        <pc:sldMkLst>
          <pc:docMk/>
          <pc:sldMk cId="3353603692" sldId="261"/>
        </pc:sldMkLst>
      </pc:sldChg>
      <pc:sldChg chg="modSp">
        <pc:chgData name="Aditya Sinha [MU - Jaipur]" userId="15737f9d-efd5-4017-beb4-603a0843115f" providerId="ADAL" clId="{9AC16057-5B6F-4582-A764-D86B576CE892}" dt="2023-07-29T05:58:06.855" v="7"/>
        <pc:sldMkLst>
          <pc:docMk/>
          <pc:sldMk cId="3221198913" sldId="262"/>
        </pc:sldMkLst>
      </pc:sldChg>
      <pc:sldChg chg="modSp mod">
        <pc:chgData name="Aditya Sinha [MU - Jaipur]" userId="15737f9d-efd5-4017-beb4-603a0843115f" providerId="ADAL" clId="{9AC16057-5B6F-4582-A764-D86B576CE892}" dt="2023-07-29T05:58:07.081" v="9" actId="27636"/>
        <pc:sldMkLst>
          <pc:docMk/>
          <pc:sldMk cId="3576600581" sldId="263"/>
        </pc:sldMkLst>
      </pc:sldChg>
      <pc:sldChg chg="modSp mod">
        <pc:chgData name="Aditya Sinha [MU - Jaipur]" userId="15737f9d-efd5-4017-beb4-603a0843115f" providerId="ADAL" clId="{9AC16057-5B6F-4582-A764-D86B576CE892}" dt="2023-07-29T05:58:07.180" v="11" actId="27636"/>
        <pc:sldMkLst>
          <pc:docMk/>
          <pc:sldMk cId="1537968640" sldId="265"/>
        </pc:sldMkLst>
      </pc:sldChg>
      <pc:sldChg chg="delSp modSp mod delDesignElem">
        <pc:chgData name="Aditya Sinha [MU - Jaipur]" userId="15737f9d-efd5-4017-beb4-603a0843115f" providerId="ADAL" clId="{9AC16057-5B6F-4582-A764-D86B576CE892}" dt="2023-07-29T05:58:36.824" v="14" actId="1076"/>
        <pc:sldMkLst>
          <pc:docMk/>
          <pc:sldMk cId="3938789975" sldId="266"/>
        </pc:sldMkLst>
      </pc:sldChg>
      <pc:sldChg chg="delSp modSp delDesignElem">
        <pc:chgData name="Aditya Sinha [MU - Jaipur]" userId="15737f9d-efd5-4017-beb4-603a0843115f" providerId="ADAL" clId="{9AC16057-5B6F-4582-A764-D86B576CE892}" dt="2023-07-29T05:58:06.855" v="7"/>
        <pc:sldMkLst>
          <pc:docMk/>
          <pc:sldMk cId="3871716104" sldId="267"/>
        </pc:sldMkLst>
      </pc:sldChg>
      <pc:sldChg chg="modSp mod">
        <pc:chgData name="Aditya Sinha [MU - Jaipur]" userId="15737f9d-efd5-4017-beb4-603a0843115f" providerId="ADAL" clId="{9AC16057-5B6F-4582-A764-D86B576CE892}" dt="2023-07-29T05:58:07.117" v="10" actId="27636"/>
        <pc:sldMkLst>
          <pc:docMk/>
          <pc:sldMk cId="1567912510" sldId="268"/>
        </pc:sldMkLst>
      </pc:sldChg>
      <pc:sldChg chg="new del">
        <pc:chgData name="Aditya Sinha [MU - Jaipur]" userId="15737f9d-efd5-4017-beb4-603a0843115f" providerId="ADAL" clId="{9AC16057-5B6F-4582-A764-D86B576CE892}" dt="2023-07-31T06:54:45.525" v="17" actId="47"/>
        <pc:sldMkLst>
          <pc:docMk/>
          <pc:sldMk cId="871696900" sldId="271"/>
        </pc:sldMkLst>
      </pc:sldChg>
      <pc:sldChg chg="add">
        <pc:chgData name="Aditya Sinha [MU - Jaipur]" userId="15737f9d-efd5-4017-beb4-603a0843115f" providerId="ADAL" clId="{9AC16057-5B6F-4582-A764-D86B576CE892}" dt="2023-07-31T06:54:44.189" v="16"/>
        <pc:sldMkLst>
          <pc:docMk/>
          <pc:sldMk cId="1865867293" sldId="272"/>
        </pc:sldMkLst>
      </pc:sldChg>
    </pc:docChg>
  </pc:docChgLst>
  <pc:docChgLst>
    <pc:chgData name="Aditya Sinha [MU - Jaipur]" userId="15737f9d-efd5-4017-beb4-603a0843115f" providerId="ADAL" clId="{7D8FC5FB-1423-439F-9064-95FB6633D407}"/>
    <pc:docChg chg="undo custSel addSld delSld modSld sldOrd">
      <pc:chgData name="Aditya Sinha [MU - Jaipur]" userId="15737f9d-efd5-4017-beb4-603a0843115f" providerId="ADAL" clId="{7D8FC5FB-1423-439F-9064-95FB6633D407}" dt="2023-07-16T15:44:49.904" v="46"/>
      <pc:docMkLst>
        <pc:docMk/>
      </pc:docMkLst>
      <pc:sldChg chg="ord">
        <pc:chgData name="Aditya Sinha [MU - Jaipur]" userId="15737f9d-efd5-4017-beb4-603a0843115f" providerId="ADAL" clId="{7D8FC5FB-1423-439F-9064-95FB6633D407}" dt="2023-07-16T15:44:49.904" v="46"/>
        <pc:sldMkLst>
          <pc:docMk/>
          <pc:sldMk cId="1646297821" sldId="258"/>
        </pc:sldMkLst>
      </pc:sldChg>
      <pc:sldChg chg="modSp new mod">
        <pc:chgData name="Aditya Sinha [MU - Jaipur]" userId="15737f9d-efd5-4017-beb4-603a0843115f" providerId="ADAL" clId="{7D8FC5FB-1423-439F-9064-95FB6633D407}" dt="2023-07-16T15:40:16.924" v="25" actId="12"/>
        <pc:sldMkLst>
          <pc:docMk/>
          <pc:sldMk cId="1567912510" sldId="268"/>
        </pc:sldMkLst>
      </pc:sldChg>
      <pc:sldChg chg="new del">
        <pc:chgData name="Aditya Sinha [MU - Jaipur]" userId="15737f9d-efd5-4017-beb4-603a0843115f" providerId="ADAL" clId="{7D8FC5FB-1423-439F-9064-95FB6633D407}" dt="2023-07-16T15:24:39.897" v="1" actId="47"/>
        <pc:sldMkLst>
          <pc:docMk/>
          <pc:sldMk cId="4153001371" sldId="268"/>
        </pc:sldMkLst>
      </pc:sldChg>
      <pc:sldChg chg="addSp delSp modSp new mod modClrScheme chgLayout">
        <pc:chgData name="Aditya Sinha [MU - Jaipur]" userId="15737f9d-efd5-4017-beb4-603a0843115f" providerId="ADAL" clId="{7D8FC5FB-1423-439F-9064-95FB6633D407}" dt="2023-07-16T15:43:00.740" v="29" actId="732"/>
        <pc:sldMkLst>
          <pc:docMk/>
          <pc:sldMk cId="622791633" sldId="269"/>
        </pc:sldMkLst>
      </pc:sldChg>
      <pc:sldChg chg="addSp delSp modSp new mod setBg">
        <pc:chgData name="Aditya Sinha [MU - Jaipur]" userId="15737f9d-efd5-4017-beb4-603a0843115f" providerId="ADAL" clId="{7D8FC5FB-1423-439F-9064-95FB6633D407}" dt="2023-07-16T15:44:37.028" v="44" actId="164"/>
        <pc:sldMkLst>
          <pc:docMk/>
          <pc:sldMk cId="1463852946" sldId="270"/>
        </pc:sldMkLst>
      </pc:sldChg>
    </pc:docChg>
  </pc:docChgLst>
  <pc:docChgLst>
    <pc:chgData name="Aditya Sinha [MU - Jaipur]" userId="S::aditya.sinha@jaipur.manipal.edu::15737f9d-efd5-4017-beb4-603a0843115f" providerId="AD" clId="Web-{C42FD85E-2835-241E-C805-AFFF279D9209}"/>
    <pc:docChg chg="addSld delSld modSld">
      <pc:chgData name="Aditya Sinha [MU - Jaipur]" userId="S::aditya.sinha@jaipur.manipal.edu::15737f9d-efd5-4017-beb4-603a0843115f" providerId="AD" clId="Web-{C42FD85E-2835-241E-C805-AFFF279D9209}" dt="2025-08-03T04:19:44.914" v="22"/>
      <pc:docMkLst>
        <pc:docMk/>
      </pc:docMkLst>
      <pc:sldChg chg="addSp delSp modSp mod setBg setClrOvrMap">
        <pc:chgData name="Aditya Sinha [MU - Jaipur]" userId="S::aditya.sinha@jaipur.manipal.edu::15737f9d-efd5-4017-beb4-603a0843115f" providerId="AD" clId="Web-{C42FD85E-2835-241E-C805-AFFF279D9209}" dt="2025-08-03T04:18:51.147" v="16"/>
        <pc:sldMkLst>
          <pc:docMk/>
          <pc:sldMk cId="3577293311" sldId="256"/>
        </pc:sldMkLst>
        <pc:spChg chg="mod">
          <ac:chgData name="Aditya Sinha [MU - Jaipur]" userId="S::aditya.sinha@jaipur.manipal.edu::15737f9d-efd5-4017-beb4-603a0843115f" providerId="AD" clId="Web-{C42FD85E-2835-241E-C805-AFFF279D9209}" dt="2025-08-03T04:18:29.991" v="10"/>
          <ac:spMkLst>
            <pc:docMk/>
            <pc:sldMk cId="3577293311" sldId="256"/>
            <ac:spMk id="2" creationId="{4FB4F7EF-19AE-C04B-BA46-CAE2E237F111}"/>
          </ac:spMkLst>
        </pc:spChg>
        <pc:spChg chg="del mod">
          <ac:chgData name="Aditya Sinha [MU - Jaipur]" userId="S::aditya.sinha@jaipur.manipal.edu::15737f9d-efd5-4017-beb4-603a0843115f" providerId="AD" clId="Web-{C42FD85E-2835-241E-C805-AFFF279D9209}" dt="2025-08-03T04:18:44.522" v="15"/>
          <ac:spMkLst>
            <pc:docMk/>
            <pc:sldMk cId="3577293311" sldId="256"/>
            <ac:spMk id="3" creationId="{D91B4D20-90C5-F666-A5E9-FD34942417C8}"/>
          </ac:spMkLst>
        </pc:spChg>
        <pc:spChg chg="add del mod">
          <ac:chgData name="Aditya Sinha [MU - Jaipur]" userId="S::aditya.sinha@jaipur.manipal.edu::15737f9d-efd5-4017-beb4-603a0843115f" providerId="AD" clId="Web-{C42FD85E-2835-241E-C805-AFFF279D9209}" dt="2025-08-03T04:18:51.147" v="16"/>
          <ac:spMkLst>
            <pc:docMk/>
            <pc:sldMk cId="3577293311" sldId="256"/>
            <ac:spMk id="6" creationId="{80318AD3-D3ED-4F03-C258-B66B11F542E5}"/>
          </ac:spMkLst>
        </pc:spChg>
        <pc:spChg chg="add">
          <ac:chgData name="Aditya Sinha [MU - Jaipur]" userId="S::aditya.sinha@jaipur.manipal.edu::15737f9d-efd5-4017-beb4-603a0843115f" providerId="AD" clId="Web-{C42FD85E-2835-241E-C805-AFFF279D9209}" dt="2025-08-03T04:18:29.991" v="10"/>
          <ac:spMkLst>
            <pc:docMk/>
            <pc:sldMk cId="3577293311" sldId="256"/>
            <ac:spMk id="9" creationId="{71B2258F-86CA-4D4D-8270-BC05FCDEBFB3}"/>
          </ac:spMkLst>
        </pc:spChg>
        <pc:picChg chg="mod">
          <ac:chgData name="Aditya Sinha [MU - Jaipur]" userId="S::aditya.sinha@jaipur.manipal.edu::15737f9d-efd5-4017-beb4-603a0843115f" providerId="AD" clId="Web-{C42FD85E-2835-241E-C805-AFFF279D9209}" dt="2025-08-03T04:18:29.991" v="10"/>
          <ac:picMkLst>
            <pc:docMk/>
            <pc:sldMk cId="3577293311" sldId="256"/>
            <ac:picMk id="4" creationId="{2CA1F71D-F15C-0B26-9D33-1EFEFE169517}"/>
          </ac:picMkLst>
        </pc:picChg>
      </pc:sldChg>
      <pc:sldChg chg="del">
        <pc:chgData name="Aditya Sinha [MU - Jaipur]" userId="S::aditya.sinha@jaipur.manipal.edu::15737f9d-efd5-4017-beb4-603a0843115f" providerId="AD" clId="Web-{C42FD85E-2835-241E-C805-AFFF279D9209}" dt="2025-08-03T04:19:44.914" v="22"/>
        <pc:sldMkLst>
          <pc:docMk/>
          <pc:sldMk cId="1646297821" sldId="258"/>
        </pc:sldMkLst>
      </pc:sldChg>
      <pc:sldChg chg="del">
        <pc:chgData name="Aditya Sinha [MU - Jaipur]" userId="S::aditya.sinha@jaipur.manipal.edu::15737f9d-efd5-4017-beb4-603a0843115f" providerId="AD" clId="Web-{C42FD85E-2835-241E-C805-AFFF279D9209}" dt="2025-08-03T04:19:44.914" v="21"/>
        <pc:sldMkLst>
          <pc:docMk/>
          <pc:sldMk cId="565332713" sldId="264"/>
        </pc:sldMkLst>
      </pc:sldChg>
      <pc:sldChg chg="del">
        <pc:chgData name="Aditya Sinha [MU - Jaipur]" userId="S::aditya.sinha@jaipur.manipal.edu::15737f9d-efd5-4017-beb4-603a0843115f" providerId="AD" clId="Web-{C42FD85E-2835-241E-C805-AFFF279D9209}" dt="2025-08-03T04:19:44.914" v="19"/>
        <pc:sldMkLst>
          <pc:docMk/>
          <pc:sldMk cId="1537968640" sldId="265"/>
        </pc:sldMkLst>
      </pc:sldChg>
      <pc:sldChg chg="del">
        <pc:chgData name="Aditya Sinha [MU - Jaipur]" userId="S::aditya.sinha@jaipur.manipal.edu::15737f9d-efd5-4017-beb4-603a0843115f" providerId="AD" clId="Web-{C42FD85E-2835-241E-C805-AFFF279D9209}" dt="2025-08-03T04:19:44.914" v="18"/>
        <pc:sldMkLst>
          <pc:docMk/>
          <pc:sldMk cId="3938789975" sldId="266"/>
        </pc:sldMkLst>
      </pc:sldChg>
      <pc:sldChg chg="del">
        <pc:chgData name="Aditya Sinha [MU - Jaipur]" userId="S::aditya.sinha@jaipur.manipal.edu::15737f9d-efd5-4017-beb4-603a0843115f" providerId="AD" clId="Web-{C42FD85E-2835-241E-C805-AFFF279D9209}" dt="2025-08-03T04:19:44.914" v="17"/>
        <pc:sldMkLst>
          <pc:docMk/>
          <pc:sldMk cId="3871716104" sldId="267"/>
        </pc:sldMkLst>
      </pc:sldChg>
      <pc:sldChg chg="del">
        <pc:chgData name="Aditya Sinha [MU - Jaipur]" userId="S::aditya.sinha@jaipur.manipal.edu::15737f9d-efd5-4017-beb4-603a0843115f" providerId="AD" clId="Web-{C42FD85E-2835-241E-C805-AFFF279D9209}" dt="2025-08-03T04:19:44.914" v="20"/>
        <pc:sldMkLst>
          <pc:docMk/>
          <pc:sldMk cId="1865867293" sldId="272"/>
        </pc:sldMkLst>
      </pc:sldChg>
      <pc:sldChg chg="addSp delSp modSp new mod setBg modClrScheme chgLayout">
        <pc:chgData name="Aditya Sinha [MU - Jaipur]" userId="S::aditya.sinha@jaipur.manipal.edu::15737f9d-efd5-4017-beb4-603a0843115f" providerId="AD" clId="Web-{C42FD85E-2835-241E-C805-AFFF279D9209}" dt="2025-08-03T04:12:14.172" v="9"/>
        <pc:sldMkLst>
          <pc:docMk/>
          <pc:sldMk cId="3536414101" sldId="273"/>
        </pc:sldMkLst>
        <pc:spChg chg="del">
          <ac:chgData name="Aditya Sinha [MU - Jaipur]" userId="S::aditya.sinha@jaipur.manipal.edu::15737f9d-efd5-4017-beb4-603a0843115f" providerId="AD" clId="Web-{C42FD85E-2835-241E-C805-AFFF279D9209}" dt="2025-08-03T04:11:55.921" v="1"/>
          <ac:spMkLst>
            <pc:docMk/>
            <pc:sldMk cId="3536414101" sldId="273"/>
            <ac:spMk id="2" creationId="{AC271CF1-0763-D429-E516-06DB3481F771}"/>
          </ac:spMkLst>
        </pc:spChg>
        <pc:spChg chg="del">
          <ac:chgData name="Aditya Sinha [MU - Jaipur]" userId="S::aditya.sinha@jaipur.manipal.edu::15737f9d-efd5-4017-beb4-603a0843115f" providerId="AD" clId="Web-{C42FD85E-2835-241E-C805-AFFF279D9209}" dt="2025-08-03T04:11:55.921" v="1"/>
          <ac:spMkLst>
            <pc:docMk/>
            <pc:sldMk cId="3536414101" sldId="273"/>
            <ac:spMk id="3" creationId="{758BC476-F733-5F96-735D-9A8EBB40FAF7}"/>
          </ac:spMkLst>
        </pc:spChg>
        <pc:spChg chg="add del">
          <ac:chgData name="Aditya Sinha [MU - Jaipur]" userId="S::aditya.sinha@jaipur.manipal.edu::15737f9d-efd5-4017-beb4-603a0843115f" providerId="AD" clId="Web-{C42FD85E-2835-241E-C805-AFFF279D9209}" dt="2025-08-03T04:12:14.157" v="8"/>
          <ac:spMkLst>
            <pc:docMk/>
            <pc:sldMk cId="3536414101" sldId="273"/>
            <ac:spMk id="9" creationId="{01D0AF59-99C3-4251-AB9A-C966C6AD4400}"/>
          </ac:spMkLst>
        </pc:spChg>
        <pc:spChg chg="add del">
          <ac:chgData name="Aditya Sinha [MU - Jaipur]" userId="S::aditya.sinha@jaipur.manipal.edu::15737f9d-efd5-4017-beb4-603a0843115f" providerId="AD" clId="Web-{C42FD85E-2835-241E-C805-AFFF279D9209}" dt="2025-08-03T04:12:14.157" v="8"/>
          <ac:spMkLst>
            <pc:docMk/>
            <pc:sldMk cId="3536414101" sldId="273"/>
            <ac:spMk id="11" creationId="{1855405F-37A2-4869-9154-F8BE3BECE6C3}"/>
          </ac:spMkLst>
        </pc:spChg>
        <pc:spChg chg="add">
          <ac:chgData name="Aditya Sinha [MU - Jaipur]" userId="S::aditya.sinha@jaipur.manipal.edu::15737f9d-efd5-4017-beb4-603a0843115f" providerId="AD" clId="Web-{C42FD85E-2835-241E-C805-AFFF279D9209}" dt="2025-08-03T04:12:14.172" v="9"/>
          <ac:spMkLst>
            <pc:docMk/>
            <pc:sldMk cId="3536414101" sldId="273"/>
            <ac:spMk id="13" creationId="{42A4FC2C-047E-45A5-965D-8E1E3BF09BC6}"/>
          </ac:spMkLst>
        </pc:spChg>
        <pc:picChg chg="add mod">
          <ac:chgData name="Aditya Sinha [MU - Jaipur]" userId="S::aditya.sinha@jaipur.manipal.edu::15737f9d-efd5-4017-beb4-603a0843115f" providerId="AD" clId="Web-{C42FD85E-2835-241E-C805-AFFF279D9209}" dt="2025-08-03T04:12:14.172" v="9"/>
          <ac:picMkLst>
            <pc:docMk/>
            <pc:sldMk cId="3536414101" sldId="273"/>
            <ac:picMk id="4" creationId="{AF183B3B-A97E-B943-E2FA-8B65A8883EF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F06CB-2A52-463D-B312-21DDEA094FF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748A64-C710-4830-82A3-F3B336F808E6}">
      <dgm:prSet/>
      <dgm:spPr/>
      <dgm:t>
        <a:bodyPr/>
        <a:lstStyle/>
        <a:p>
          <a:r>
            <a:rPr lang="en-US"/>
            <a:t>Outcome-based education or outcomes-based education (OBE) is an educational theory that bases each part of an educational system around goals (outcomes). </a:t>
          </a:r>
        </a:p>
      </dgm:t>
    </dgm:pt>
    <dgm:pt modelId="{7F31B536-2F12-4DB4-90C2-223ED5F543BA}" type="parTrans" cxnId="{591BF3D1-44EA-4C76-B907-278C6135D0CB}">
      <dgm:prSet/>
      <dgm:spPr/>
      <dgm:t>
        <a:bodyPr/>
        <a:lstStyle/>
        <a:p>
          <a:endParaRPr lang="en-US"/>
        </a:p>
      </dgm:t>
    </dgm:pt>
    <dgm:pt modelId="{26344D30-B795-4211-A6B3-18F73636D71A}" type="sibTrans" cxnId="{591BF3D1-44EA-4C76-B907-278C6135D0CB}">
      <dgm:prSet/>
      <dgm:spPr/>
      <dgm:t>
        <a:bodyPr/>
        <a:lstStyle/>
        <a:p>
          <a:endParaRPr lang="en-US"/>
        </a:p>
      </dgm:t>
    </dgm:pt>
    <dgm:pt modelId="{2BB542D5-EE3D-4441-B58F-5A7054B0E544}">
      <dgm:prSet/>
      <dgm:spPr/>
      <dgm:t>
        <a:bodyPr/>
        <a:lstStyle/>
        <a:p>
          <a:r>
            <a:rPr lang="en-US"/>
            <a:t>By the end of the educational experience, each student should have achieved the goal. </a:t>
          </a:r>
        </a:p>
      </dgm:t>
    </dgm:pt>
    <dgm:pt modelId="{F0FED52D-9185-4B92-B827-F14B46F449F3}" type="parTrans" cxnId="{0D58D0AB-C857-4120-95E8-F1415CB0907D}">
      <dgm:prSet/>
      <dgm:spPr/>
      <dgm:t>
        <a:bodyPr/>
        <a:lstStyle/>
        <a:p>
          <a:endParaRPr lang="en-US"/>
        </a:p>
      </dgm:t>
    </dgm:pt>
    <dgm:pt modelId="{9CE6E76A-D787-4698-AB26-44B0BCD2F5FF}" type="sibTrans" cxnId="{0D58D0AB-C857-4120-95E8-F1415CB0907D}">
      <dgm:prSet/>
      <dgm:spPr/>
      <dgm:t>
        <a:bodyPr/>
        <a:lstStyle/>
        <a:p>
          <a:endParaRPr lang="en-US"/>
        </a:p>
      </dgm:t>
    </dgm:pt>
    <dgm:pt modelId="{9A8E8D1A-F701-4C7D-9B9D-CACBD13354A8}" type="pres">
      <dgm:prSet presAssocID="{E2FF06CB-2A52-463D-B312-21DDEA094FF7}" presName="root" presStyleCnt="0">
        <dgm:presLayoutVars>
          <dgm:dir/>
          <dgm:resizeHandles val="exact"/>
        </dgm:presLayoutVars>
      </dgm:prSet>
      <dgm:spPr/>
    </dgm:pt>
    <dgm:pt modelId="{B1D92AC4-9994-4593-A89D-99A0C5206B45}" type="pres">
      <dgm:prSet presAssocID="{BA748A64-C710-4830-82A3-F3B336F808E6}" presName="compNode" presStyleCnt="0"/>
      <dgm:spPr/>
    </dgm:pt>
    <dgm:pt modelId="{946B9339-0091-44ED-BE58-4D32A68DDF8C}" type="pres">
      <dgm:prSet presAssocID="{BA748A64-C710-4830-82A3-F3B336F808E6}" presName="bgRect" presStyleLbl="bgShp" presStyleIdx="0" presStyleCnt="2"/>
      <dgm:spPr/>
    </dgm:pt>
    <dgm:pt modelId="{0A50477A-04CA-4A56-AEA9-FA0848C97C06}" type="pres">
      <dgm:prSet presAssocID="{BA748A64-C710-4830-82A3-F3B336F808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BD2DB59-3E60-430B-B726-1EB6EA31D2A5}" type="pres">
      <dgm:prSet presAssocID="{BA748A64-C710-4830-82A3-F3B336F808E6}" presName="spaceRect" presStyleCnt="0"/>
      <dgm:spPr/>
    </dgm:pt>
    <dgm:pt modelId="{3B8195E5-D892-42D2-8ABC-363DCC5A3F47}" type="pres">
      <dgm:prSet presAssocID="{BA748A64-C710-4830-82A3-F3B336F808E6}" presName="parTx" presStyleLbl="revTx" presStyleIdx="0" presStyleCnt="2">
        <dgm:presLayoutVars>
          <dgm:chMax val="0"/>
          <dgm:chPref val="0"/>
        </dgm:presLayoutVars>
      </dgm:prSet>
      <dgm:spPr/>
    </dgm:pt>
    <dgm:pt modelId="{FA6EA460-10B6-4F1D-982E-168E865C8066}" type="pres">
      <dgm:prSet presAssocID="{26344D30-B795-4211-A6B3-18F73636D71A}" presName="sibTrans" presStyleCnt="0"/>
      <dgm:spPr/>
    </dgm:pt>
    <dgm:pt modelId="{681A4088-425D-4BEA-B426-EBE4E4C33E9C}" type="pres">
      <dgm:prSet presAssocID="{2BB542D5-EE3D-4441-B58F-5A7054B0E544}" presName="compNode" presStyleCnt="0"/>
      <dgm:spPr/>
    </dgm:pt>
    <dgm:pt modelId="{2133CF4D-1899-4654-A210-BFE613CE0470}" type="pres">
      <dgm:prSet presAssocID="{2BB542D5-EE3D-4441-B58F-5A7054B0E544}" presName="bgRect" presStyleLbl="bgShp" presStyleIdx="1" presStyleCnt="2"/>
      <dgm:spPr/>
    </dgm:pt>
    <dgm:pt modelId="{7C26BF38-A100-4148-A1C9-BECE41AA1EBC}" type="pres">
      <dgm:prSet presAssocID="{2BB542D5-EE3D-4441-B58F-5A7054B0E5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D29102A-9319-4DF7-AA87-8A78210C63BA}" type="pres">
      <dgm:prSet presAssocID="{2BB542D5-EE3D-4441-B58F-5A7054B0E544}" presName="spaceRect" presStyleCnt="0"/>
      <dgm:spPr/>
    </dgm:pt>
    <dgm:pt modelId="{AC0A94C7-5693-42E1-B5E3-C77BB38DEC8D}" type="pres">
      <dgm:prSet presAssocID="{2BB542D5-EE3D-4441-B58F-5A7054B0E544}" presName="parTx" presStyleLbl="revTx" presStyleIdx="1" presStyleCnt="2">
        <dgm:presLayoutVars>
          <dgm:chMax val="0"/>
          <dgm:chPref val="0"/>
        </dgm:presLayoutVars>
      </dgm:prSet>
      <dgm:spPr/>
    </dgm:pt>
  </dgm:ptLst>
  <dgm:cxnLst>
    <dgm:cxn modelId="{F1ECCD29-13DA-462F-A75A-40011A7C03E1}" type="presOf" srcId="{BA748A64-C710-4830-82A3-F3B336F808E6}" destId="{3B8195E5-D892-42D2-8ABC-363DCC5A3F47}" srcOrd="0" destOrd="0" presId="urn:microsoft.com/office/officeart/2018/2/layout/IconVerticalSolidList"/>
    <dgm:cxn modelId="{76BFC687-8D9A-4C4B-BA97-A3B525F000F9}" type="presOf" srcId="{E2FF06CB-2A52-463D-B312-21DDEA094FF7}" destId="{9A8E8D1A-F701-4C7D-9B9D-CACBD13354A8}" srcOrd="0" destOrd="0" presId="urn:microsoft.com/office/officeart/2018/2/layout/IconVerticalSolidList"/>
    <dgm:cxn modelId="{0D58D0AB-C857-4120-95E8-F1415CB0907D}" srcId="{E2FF06CB-2A52-463D-B312-21DDEA094FF7}" destId="{2BB542D5-EE3D-4441-B58F-5A7054B0E544}" srcOrd="1" destOrd="0" parTransId="{F0FED52D-9185-4B92-B827-F14B46F449F3}" sibTransId="{9CE6E76A-D787-4698-AB26-44B0BCD2F5FF}"/>
    <dgm:cxn modelId="{3E5BCECA-D662-463E-9479-4B35A1655D05}" type="presOf" srcId="{2BB542D5-EE3D-4441-B58F-5A7054B0E544}" destId="{AC0A94C7-5693-42E1-B5E3-C77BB38DEC8D}" srcOrd="0" destOrd="0" presId="urn:microsoft.com/office/officeart/2018/2/layout/IconVerticalSolidList"/>
    <dgm:cxn modelId="{591BF3D1-44EA-4C76-B907-278C6135D0CB}" srcId="{E2FF06CB-2A52-463D-B312-21DDEA094FF7}" destId="{BA748A64-C710-4830-82A3-F3B336F808E6}" srcOrd="0" destOrd="0" parTransId="{7F31B536-2F12-4DB4-90C2-223ED5F543BA}" sibTransId="{26344D30-B795-4211-A6B3-18F73636D71A}"/>
    <dgm:cxn modelId="{F9516005-0FC8-444D-87FC-FFB172A1E0A2}" type="presParOf" srcId="{9A8E8D1A-F701-4C7D-9B9D-CACBD13354A8}" destId="{B1D92AC4-9994-4593-A89D-99A0C5206B45}" srcOrd="0" destOrd="0" presId="urn:microsoft.com/office/officeart/2018/2/layout/IconVerticalSolidList"/>
    <dgm:cxn modelId="{A2E630F6-2746-4A0B-87F8-173B5BF0D49C}" type="presParOf" srcId="{B1D92AC4-9994-4593-A89D-99A0C5206B45}" destId="{946B9339-0091-44ED-BE58-4D32A68DDF8C}" srcOrd="0" destOrd="0" presId="urn:microsoft.com/office/officeart/2018/2/layout/IconVerticalSolidList"/>
    <dgm:cxn modelId="{88B0503C-C3B1-430A-8927-90F686476645}" type="presParOf" srcId="{B1D92AC4-9994-4593-A89D-99A0C5206B45}" destId="{0A50477A-04CA-4A56-AEA9-FA0848C97C06}" srcOrd="1" destOrd="0" presId="urn:microsoft.com/office/officeart/2018/2/layout/IconVerticalSolidList"/>
    <dgm:cxn modelId="{8206A7AB-91CA-4C26-8CC3-7757FEE75FB7}" type="presParOf" srcId="{B1D92AC4-9994-4593-A89D-99A0C5206B45}" destId="{3BD2DB59-3E60-430B-B726-1EB6EA31D2A5}" srcOrd="2" destOrd="0" presId="urn:microsoft.com/office/officeart/2018/2/layout/IconVerticalSolidList"/>
    <dgm:cxn modelId="{0B1496A9-32EC-4E21-B5AA-36F27E31F51A}" type="presParOf" srcId="{B1D92AC4-9994-4593-A89D-99A0C5206B45}" destId="{3B8195E5-D892-42D2-8ABC-363DCC5A3F47}" srcOrd="3" destOrd="0" presId="urn:microsoft.com/office/officeart/2018/2/layout/IconVerticalSolidList"/>
    <dgm:cxn modelId="{C48EC4E2-0FCD-4391-B3EB-D8601EE6592F}" type="presParOf" srcId="{9A8E8D1A-F701-4C7D-9B9D-CACBD13354A8}" destId="{FA6EA460-10B6-4F1D-982E-168E865C8066}" srcOrd="1" destOrd="0" presId="urn:microsoft.com/office/officeart/2018/2/layout/IconVerticalSolidList"/>
    <dgm:cxn modelId="{E129BD87-2A91-4A45-8DE5-56C27F7CCB12}" type="presParOf" srcId="{9A8E8D1A-F701-4C7D-9B9D-CACBD13354A8}" destId="{681A4088-425D-4BEA-B426-EBE4E4C33E9C}" srcOrd="2" destOrd="0" presId="urn:microsoft.com/office/officeart/2018/2/layout/IconVerticalSolidList"/>
    <dgm:cxn modelId="{07B24E44-717C-4CC4-BF4B-F0B2FADF8228}" type="presParOf" srcId="{681A4088-425D-4BEA-B426-EBE4E4C33E9C}" destId="{2133CF4D-1899-4654-A210-BFE613CE0470}" srcOrd="0" destOrd="0" presId="urn:microsoft.com/office/officeart/2018/2/layout/IconVerticalSolidList"/>
    <dgm:cxn modelId="{1E522158-003A-48D9-898D-19F6E760C873}" type="presParOf" srcId="{681A4088-425D-4BEA-B426-EBE4E4C33E9C}" destId="{7C26BF38-A100-4148-A1C9-BECE41AA1EBC}" srcOrd="1" destOrd="0" presId="urn:microsoft.com/office/officeart/2018/2/layout/IconVerticalSolidList"/>
    <dgm:cxn modelId="{9ED64955-6320-4D6C-8AD9-5AC8484B632B}" type="presParOf" srcId="{681A4088-425D-4BEA-B426-EBE4E4C33E9C}" destId="{6D29102A-9319-4DF7-AA87-8A78210C63BA}" srcOrd="2" destOrd="0" presId="urn:microsoft.com/office/officeart/2018/2/layout/IconVerticalSolidList"/>
    <dgm:cxn modelId="{C8169312-9209-48A3-89B6-990624275F4A}" type="presParOf" srcId="{681A4088-425D-4BEA-B426-EBE4E4C33E9C}" destId="{AC0A94C7-5693-42E1-B5E3-C77BB38DEC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97888-A1D3-4DBB-8EB1-1ACD70248DBE}"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FB45EDCF-FC35-4893-9850-3BED8996DDA0}">
      <dgm:prSet/>
      <dgm:spPr/>
      <dgm:t>
        <a:bodyPr/>
        <a:lstStyle/>
        <a:p>
          <a:r>
            <a:rPr lang="en-US" b="0" i="0"/>
            <a:t>Life skills</a:t>
          </a:r>
          <a:endParaRPr lang="en-US"/>
        </a:p>
      </dgm:t>
    </dgm:pt>
    <dgm:pt modelId="{B3606DED-B1E1-4632-B42E-49B6E241DE2A}" type="parTrans" cxnId="{1030732D-02E5-444E-9497-6A9C70269BBC}">
      <dgm:prSet/>
      <dgm:spPr/>
      <dgm:t>
        <a:bodyPr/>
        <a:lstStyle/>
        <a:p>
          <a:endParaRPr lang="en-US"/>
        </a:p>
      </dgm:t>
    </dgm:pt>
    <dgm:pt modelId="{7BA6FA01-B77D-4B7E-A0EA-DAAE57E49F8D}" type="sibTrans" cxnId="{1030732D-02E5-444E-9497-6A9C70269BBC}">
      <dgm:prSet/>
      <dgm:spPr/>
      <dgm:t>
        <a:bodyPr/>
        <a:lstStyle/>
        <a:p>
          <a:endParaRPr lang="en-US"/>
        </a:p>
      </dgm:t>
    </dgm:pt>
    <dgm:pt modelId="{F049F076-B401-40EC-BD53-492FFB1EB25B}">
      <dgm:prSet/>
      <dgm:spPr/>
      <dgm:t>
        <a:bodyPr/>
        <a:lstStyle/>
        <a:p>
          <a:r>
            <a:rPr lang="en-US" b="0" i="0"/>
            <a:t>Basic skills</a:t>
          </a:r>
          <a:endParaRPr lang="en-US"/>
        </a:p>
      </dgm:t>
    </dgm:pt>
    <dgm:pt modelId="{38E825B8-7CC8-4C00-94A3-84930C49A52C}" type="parTrans" cxnId="{15F3B17B-B4FA-4027-A5AD-BD98CB6F0C40}">
      <dgm:prSet/>
      <dgm:spPr/>
      <dgm:t>
        <a:bodyPr/>
        <a:lstStyle/>
        <a:p>
          <a:endParaRPr lang="en-US"/>
        </a:p>
      </dgm:t>
    </dgm:pt>
    <dgm:pt modelId="{63F9C31E-76C4-4EB6-B88F-C940DF7F44B3}" type="sibTrans" cxnId="{15F3B17B-B4FA-4027-A5AD-BD98CB6F0C40}">
      <dgm:prSet/>
      <dgm:spPr/>
      <dgm:t>
        <a:bodyPr/>
        <a:lstStyle/>
        <a:p>
          <a:endParaRPr lang="en-US"/>
        </a:p>
      </dgm:t>
    </dgm:pt>
    <dgm:pt modelId="{9F2F53ED-C98A-4EDB-A894-98F73F6C4225}">
      <dgm:prSet/>
      <dgm:spPr/>
      <dgm:t>
        <a:bodyPr/>
        <a:lstStyle/>
        <a:p>
          <a:r>
            <a:rPr lang="en-US" b="0" i="0"/>
            <a:t>Professional and vocational skills</a:t>
          </a:r>
          <a:endParaRPr lang="en-US"/>
        </a:p>
      </dgm:t>
    </dgm:pt>
    <dgm:pt modelId="{A2067E34-6228-4B14-931E-B43891264365}" type="parTrans" cxnId="{085A17B1-8C0C-426F-A372-C6C903C9F7AF}">
      <dgm:prSet/>
      <dgm:spPr/>
      <dgm:t>
        <a:bodyPr/>
        <a:lstStyle/>
        <a:p>
          <a:endParaRPr lang="en-US"/>
        </a:p>
      </dgm:t>
    </dgm:pt>
    <dgm:pt modelId="{922296BB-DFE8-41B0-B169-396E3BACF1FC}" type="sibTrans" cxnId="{085A17B1-8C0C-426F-A372-C6C903C9F7AF}">
      <dgm:prSet/>
      <dgm:spPr/>
      <dgm:t>
        <a:bodyPr/>
        <a:lstStyle/>
        <a:p>
          <a:endParaRPr lang="en-US"/>
        </a:p>
      </dgm:t>
    </dgm:pt>
    <dgm:pt modelId="{D8D62E76-B3CD-4319-8AAE-051DFFDE5AFC}">
      <dgm:prSet/>
      <dgm:spPr/>
      <dgm:t>
        <a:bodyPr/>
        <a:lstStyle/>
        <a:p>
          <a:r>
            <a:rPr lang="en-US" b="0" i="0"/>
            <a:t>Intellectual skills</a:t>
          </a:r>
          <a:endParaRPr lang="en-US"/>
        </a:p>
      </dgm:t>
    </dgm:pt>
    <dgm:pt modelId="{B04FA1B5-DCE1-44A1-9FCA-948E82619179}" type="parTrans" cxnId="{0926E9CA-672F-4B2C-959B-FE40F0F63493}">
      <dgm:prSet/>
      <dgm:spPr/>
      <dgm:t>
        <a:bodyPr/>
        <a:lstStyle/>
        <a:p>
          <a:endParaRPr lang="en-US"/>
        </a:p>
      </dgm:t>
    </dgm:pt>
    <dgm:pt modelId="{B84481BE-5407-43C8-83C0-9920F9359046}" type="sibTrans" cxnId="{0926E9CA-672F-4B2C-959B-FE40F0F63493}">
      <dgm:prSet/>
      <dgm:spPr/>
      <dgm:t>
        <a:bodyPr/>
        <a:lstStyle/>
        <a:p>
          <a:endParaRPr lang="en-US"/>
        </a:p>
      </dgm:t>
    </dgm:pt>
    <dgm:pt modelId="{5716CE77-064C-46A5-9438-6A71120336A8}">
      <dgm:prSet/>
      <dgm:spPr/>
      <dgm:t>
        <a:bodyPr/>
        <a:lstStyle/>
        <a:p>
          <a:r>
            <a:rPr lang="en-US" b="0" i="0"/>
            <a:t>Interpersonal and personal skills</a:t>
          </a:r>
          <a:endParaRPr lang="en-US"/>
        </a:p>
      </dgm:t>
    </dgm:pt>
    <dgm:pt modelId="{712E9847-24C8-46F8-9C6B-61A2FBAFA38D}" type="parTrans" cxnId="{1332CEDB-9BA6-4AC4-8D08-59A180BE2288}">
      <dgm:prSet/>
      <dgm:spPr/>
      <dgm:t>
        <a:bodyPr/>
        <a:lstStyle/>
        <a:p>
          <a:endParaRPr lang="en-US"/>
        </a:p>
      </dgm:t>
    </dgm:pt>
    <dgm:pt modelId="{23DB1D5A-8143-434A-9158-DECE08CACC01}" type="sibTrans" cxnId="{1332CEDB-9BA6-4AC4-8D08-59A180BE2288}">
      <dgm:prSet/>
      <dgm:spPr/>
      <dgm:t>
        <a:bodyPr/>
        <a:lstStyle/>
        <a:p>
          <a:endParaRPr lang="en-US"/>
        </a:p>
      </dgm:t>
    </dgm:pt>
    <dgm:pt modelId="{2AE2C907-247D-4C62-A81E-3A5D6E49E414}" type="pres">
      <dgm:prSet presAssocID="{DAF97888-A1D3-4DBB-8EB1-1ACD70248DBE}" presName="root" presStyleCnt="0">
        <dgm:presLayoutVars>
          <dgm:dir/>
          <dgm:resizeHandles val="exact"/>
        </dgm:presLayoutVars>
      </dgm:prSet>
      <dgm:spPr/>
    </dgm:pt>
    <dgm:pt modelId="{E93497C6-3DF2-4ADF-ABF2-DFB8F9D673FD}" type="pres">
      <dgm:prSet presAssocID="{DAF97888-A1D3-4DBB-8EB1-1ACD70248DBE}" presName="container" presStyleCnt="0">
        <dgm:presLayoutVars>
          <dgm:dir/>
          <dgm:resizeHandles val="exact"/>
        </dgm:presLayoutVars>
      </dgm:prSet>
      <dgm:spPr/>
    </dgm:pt>
    <dgm:pt modelId="{A0DF7497-C85A-424A-B7EC-60CE29532313}" type="pres">
      <dgm:prSet presAssocID="{FB45EDCF-FC35-4893-9850-3BED8996DDA0}" presName="compNode" presStyleCnt="0"/>
      <dgm:spPr/>
    </dgm:pt>
    <dgm:pt modelId="{D4FE6D78-9E52-4210-99D8-0DAA36BDC44D}" type="pres">
      <dgm:prSet presAssocID="{FB45EDCF-FC35-4893-9850-3BED8996DDA0}" presName="iconBgRect" presStyleLbl="bgShp" presStyleIdx="0" presStyleCnt="5"/>
      <dgm:spPr/>
    </dgm:pt>
    <dgm:pt modelId="{D3508745-1F09-4606-B2E8-5FDEF1B86F87}" type="pres">
      <dgm:prSet presAssocID="{FB45EDCF-FC35-4893-9850-3BED8996DDA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BE7EEE07-DBCA-4543-87EF-30A2EA8FF5C6}" type="pres">
      <dgm:prSet presAssocID="{FB45EDCF-FC35-4893-9850-3BED8996DDA0}" presName="spaceRect" presStyleCnt="0"/>
      <dgm:spPr/>
    </dgm:pt>
    <dgm:pt modelId="{96DC0046-3C95-42CC-817E-860D7682823F}" type="pres">
      <dgm:prSet presAssocID="{FB45EDCF-FC35-4893-9850-3BED8996DDA0}" presName="textRect" presStyleLbl="revTx" presStyleIdx="0" presStyleCnt="5">
        <dgm:presLayoutVars>
          <dgm:chMax val="1"/>
          <dgm:chPref val="1"/>
        </dgm:presLayoutVars>
      </dgm:prSet>
      <dgm:spPr/>
    </dgm:pt>
    <dgm:pt modelId="{DDF07AAD-E279-47F7-85F0-6C7875F56AEB}" type="pres">
      <dgm:prSet presAssocID="{7BA6FA01-B77D-4B7E-A0EA-DAAE57E49F8D}" presName="sibTrans" presStyleLbl="sibTrans2D1" presStyleIdx="0" presStyleCnt="0"/>
      <dgm:spPr/>
    </dgm:pt>
    <dgm:pt modelId="{DFCADB48-368E-4782-B20F-5152DD0639A0}" type="pres">
      <dgm:prSet presAssocID="{F049F076-B401-40EC-BD53-492FFB1EB25B}" presName="compNode" presStyleCnt="0"/>
      <dgm:spPr/>
    </dgm:pt>
    <dgm:pt modelId="{85DCE029-929E-4CF9-9F2D-20CCA6C4F7E9}" type="pres">
      <dgm:prSet presAssocID="{F049F076-B401-40EC-BD53-492FFB1EB25B}" presName="iconBgRect" presStyleLbl="bgShp" presStyleIdx="1" presStyleCnt="5"/>
      <dgm:spPr/>
    </dgm:pt>
    <dgm:pt modelId="{1C1C5619-C811-46F3-BF03-19DAF880B7E1}" type="pres">
      <dgm:prSet presAssocID="{F049F076-B401-40EC-BD53-492FFB1EB2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it"/>
        </a:ext>
      </dgm:extLst>
    </dgm:pt>
    <dgm:pt modelId="{803CA59F-CAF6-4340-9D86-53E36F08D3FB}" type="pres">
      <dgm:prSet presAssocID="{F049F076-B401-40EC-BD53-492FFB1EB25B}" presName="spaceRect" presStyleCnt="0"/>
      <dgm:spPr/>
    </dgm:pt>
    <dgm:pt modelId="{79161D95-828B-4814-9CB5-1D397D612CF2}" type="pres">
      <dgm:prSet presAssocID="{F049F076-B401-40EC-BD53-492FFB1EB25B}" presName="textRect" presStyleLbl="revTx" presStyleIdx="1" presStyleCnt="5">
        <dgm:presLayoutVars>
          <dgm:chMax val="1"/>
          <dgm:chPref val="1"/>
        </dgm:presLayoutVars>
      </dgm:prSet>
      <dgm:spPr/>
    </dgm:pt>
    <dgm:pt modelId="{30D2EBDF-0F73-40D0-9A42-674A542EC327}" type="pres">
      <dgm:prSet presAssocID="{63F9C31E-76C4-4EB6-B88F-C940DF7F44B3}" presName="sibTrans" presStyleLbl="sibTrans2D1" presStyleIdx="0" presStyleCnt="0"/>
      <dgm:spPr/>
    </dgm:pt>
    <dgm:pt modelId="{B4DB7580-80EF-4B11-80C8-03C075D3BA19}" type="pres">
      <dgm:prSet presAssocID="{9F2F53ED-C98A-4EDB-A894-98F73F6C4225}" presName="compNode" presStyleCnt="0"/>
      <dgm:spPr/>
    </dgm:pt>
    <dgm:pt modelId="{1C76343A-8671-4CD1-8B2E-9CF5CDCFE9DE}" type="pres">
      <dgm:prSet presAssocID="{9F2F53ED-C98A-4EDB-A894-98F73F6C4225}" presName="iconBgRect" presStyleLbl="bgShp" presStyleIdx="2" presStyleCnt="5"/>
      <dgm:spPr/>
    </dgm:pt>
    <dgm:pt modelId="{94410995-098F-4793-93EA-4CD3C285DF61}" type="pres">
      <dgm:prSet presAssocID="{9F2F53ED-C98A-4EDB-A894-98F73F6C42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nboarding"/>
        </a:ext>
      </dgm:extLst>
    </dgm:pt>
    <dgm:pt modelId="{99F6714F-DBAE-4257-BC51-A0AA6F79C064}" type="pres">
      <dgm:prSet presAssocID="{9F2F53ED-C98A-4EDB-A894-98F73F6C4225}" presName="spaceRect" presStyleCnt="0"/>
      <dgm:spPr/>
    </dgm:pt>
    <dgm:pt modelId="{C46AC6A9-19C3-42A7-9225-35A8A636C646}" type="pres">
      <dgm:prSet presAssocID="{9F2F53ED-C98A-4EDB-A894-98F73F6C4225}" presName="textRect" presStyleLbl="revTx" presStyleIdx="2" presStyleCnt="5">
        <dgm:presLayoutVars>
          <dgm:chMax val="1"/>
          <dgm:chPref val="1"/>
        </dgm:presLayoutVars>
      </dgm:prSet>
      <dgm:spPr/>
    </dgm:pt>
    <dgm:pt modelId="{73DAFF78-16EC-4DF1-A756-373CCF54506C}" type="pres">
      <dgm:prSet presAssocID="{922296BB-DFE8-41B0-B169-396E3BACF1FC}" presName="sibTrans" presStyleLbl="sibTrans2D1" presStyleIdx="0" presStyleCnt="0"/>
      <dgm:spPr/>
    </dgm:pt>
    <dgm:pt modelId="{66D2300C-8902-46B9-ABDA-BC4AA87B5449}" type="pres">
      <dgm:prSet presAssocID="{D8D62E76-B3CD-4319-8AAE-051DFFDE5AFC}" presName="compNode" presStyleCnt="0"/>
      <dgm:spPr/>
    </dgm:pt>
    <dgm:pt modelId="{27FF391E-62C9-4B4A-99C5-4C85E5024F90}" type="pres">
      <dgm:prSet presAssocID="{D8D62E76-B3CD-4319-8AAE-051DFFDE5AFC}" presName="iconBgRect" presStyleLbl="bgShp" presStyleIdx="3" presStyleCnt="5"/>
      <dgm:spPr/>
    </dgm:pt>
    <dgm:pt modelId="{EC6AC397-B34F-47BE-A40B-60A4263CD8F8}" type="pres">
      <dgm:prSet presAssocID="{D8D62E76-B3CD-4319-8AAE-051DFFDE5AF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ducation"/>
        </a:ext>
      </dgm:extLst>
    </dgm:pt>
    <dgm:pt modelId="{7C513D1A-8183-4848-8DF1-6137F0F0EE7E}" type="pres">
      <dgm:prSet presAssocID="{D8D62E76-B3CD-4319-8AAE-051DFFDE5AFC}" presName="spaceRect" presStyleCnt="0"/>
      <dgm:spPr/>
    </dgm:pt>
    <dgm:pt modelId="{6FB8E248-7548-4354-8727-9512A0C39132}" type="pres">
      <dgm:prSet presAssocID="{D8D62E76-B3CD-4319-8AAE-051DFFDE5AFC}" presName="textRect" presStyleLbl="revTx" presStyleIdx="3" presStyleCnt="5">
        <dgm:presLayoutVars>
          <dgm:chMax val="1"/>
          <dgm:chPref val="1"/>
        </dgm:presLayoutVars>
      </dgm:prSet>
      <dgm:spPr/>
    </dgm:pt>
    <dgm:pt modelId="{168CB9B8-DB87-4011-A18F-5CF7130697A8}" type="pres">
      <dgm:prSet presAssocID="{B84481BE-5407-43C8-83C0-9920F9359046}" presName="sibTrans" presStyleLbl="sibTrans2D1" presStyleIdx="0" presStyleCnt="0"/>
      <dgm:spPr/>
    </dgm:pt>
    <dgm:pt modelId="{55D59355-11BD-4FD6-9E95-1E66EA603756}" type="pres">
      <dgm:prSet presAssocID="{5716CE77-064C-46A5-9438-6A71120336A8}" presName="compNode" presStyleCnt="0"/>
      <dgm:spPr/>
    </dgm:pt>
    <dgm:pt modelId="{F166981A-5D6D-499E-8AD4-B3C6295E8165}" type="pres">
      <dgm:prSet presAssocID="{5716CE77-064C-46A5-9438-6A71120336A8}" presName="iconBgRect" presStyleLbl="bgShp" presStyleIdx="4" presStyleCnt="5"/>
      <dgm:spPr/>
    </dgm:pt>
    <dgm:pt modelId="{C8377E40-B02C-441E-AB2E-01A0BE8C8F3B}" type="pres">
      <dgm:prSet presAssocID="{5716CE77-064C-46A5-9438-6A71120336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munications"/>
        </a:ext>
      </dgm:extLst>
    </dgm:pt>
    <dgm:pt modelId="{506B9996-9C37-48FB-A0E3-FDA7D1F9D681}" type="pres">
      <dgm:prSet presAssocID="{5716CE77-064C-46A5-9438-6A71120336A8}" presName="spaceRect" presStyleCnt="0"/>
      <dgm:spPr/>
    </dgm:pt>
    <dgm:pt modelId="{663D87D0-7778-438A-9900-3E9A84B2C1C2}" type="pres">
      <dgm:prSet presAssocID="{5716CE77-064C-46A5-9438-6A71120336A8}" presName="textRect" presStyleLbl="revTx" presStyleIdx="4" presStyleCnt="5">
        <dgm:presLayoutVars>
          <dgm:chMax val="1"/>
          <dgm:chPref val="1"/>
        </dgm:presLayoutVars>
      </dgm:prSet>
      <dgm:spPr/>
    </dgm:pt>
  </dgm:ptLst>
  <dgm:cxnLst>
    <dgm:cxn modelId="{46BCC80D-76DD-42BC-A533-AE2E6A86469A}" type="presOf" srcId="{5716CE77-064C-46A5-9438-6A71120336A8}" destId="{663D87D0-7778-438A-9900-3E9A84B2C1C2}" srcOrd="0" destOrd="0" presId="urn:microsoft.com/office/officeart/2018/2/layout/IconCircleList"/>
    <dgm:cxn modelId="{E716EA1A-0391-404E-9B80-7AAF1134E0FD}" type="presOf" srcId="{B84481BE-5407-43C8-83C0-9920F9359046}" destId="{168CB9B8-DB87-4011-A18F-5CF7130697A8}" srcOrd="0" destOrd="0" presId="urn:microsoft.com/office/officeart/2018/2/layout/IconCircleList"/>
    <dgm:cxn modelId="{4D986E29-0361-4FBD-ABF4-09C8AFF672D4}" type="presOf" srcId="{7BA6FA01-B77D-4B7E-A0EA-DAAE57E49F8D}" destId="{DDF07AAD-E279-47F7-85F0-6C7875F56AEB}" srcOrd="0" destOrd="0" presId="urn:microsoft.com/office/officeart/2018/2/layout/IconCircleList"/>
    <dgm:cxn modelId="{1030732D-02E5-444E-9497-6A9C70269BBC}" srcId="{DAF97888-A1D3-4DBB-8EB1-1ACD70248DBE}" destId="{FB45EDCF-FC35-4893-9850-3BED8996DDA0}" srcOrd="0" destOrd="0" parTransId="{B3606DED-B1E1-4632-B42E-49B6E241DE2A}" sibTransId="{7BA6FA01-B77D-4B7E-A0EA-DAAE57E49F8D}"/>
    <dgm:cxn modelId="{358B0E30-88D1-4F4C-90D6-9C6AB00870AF}" type="presOf" srcId="{63F9C31E-76C4-4EB6-B88F-C940DF7F44B3}" destId="{30D2EBDF-0F73-40D0-9A42-674A542EC327}" srcOrd="0" destOrd="0" presId="urn:microsoft.com/office/officeart/2018/2/layout/IconCircleList"/>
    <dgm:cxn modelId="{7609EB35-5922-402C-BFEC-C46D2D595B3A}" type="presOf" srcId="{9F2F53ED-C98A-4EDB-A894-98F73F6C4225}" destId="{C46AC6A9-19C3-42A7-9225-35A8A636C646}" srcOrd="0" destOrd="0" presId="urn:microsoft.com/office/officeart/2018/2/layout/IconCircleList"/>
    <dgm:cxn modelId="{15F3B17B-B4FA-4027-A5AD-BD98CB6F0C40}" srcId="{DAF97888-A1D3-4DBB-8EB1-1ACD70248DBE}" destId="{F049F076-B401-40EC-BD53-492FFB1EB25B}" srcOrd="1" destOrd="0" parTransId="{38E825B8-7CC8-4C00-94A3-84930C49A52C}" sibTransId="{63F9C31E-76C4-4EB6-B88F-C940DF7F44B3}"/>
    <dgm:cxn modelId="{085A17B1-8C0C-426F-A372-C6C903C9F7AF}" srcId="{DAF97888-A1D3-4DBB-8EB1-1ACD70248DBE}" destId="{9F2F53ED-C98A-4EDB-A894-98F73F6C4225}" srcOrd="2" destOrd="0" parTransId="{A2067E34-6228-4B14-931E-B43891264365}" sibTransId="{922296BB-DFE8-41B0-B169-396E3BACF1FC}"/>
    <dgm:cxn modelId="{1EEF4EB6-6445-437C-90BC-9CC944133AF5}" type="presOf" srcId="{922296BB-DFE8-41B0-B169-396E3BACF1FC}" destId="{73DAFF78-16EC-4DF1-A756-373CCF54506C}" srcOrd="0" destOrd="0" presId="urn:microsoft.com/office/officeart/2018/2/layout/IconCircleList"/>
    <dgm:cxn modelId="{114C4BBF-48E8-4D19-A7EE-7796705B94F7}" type="presOf" srcId="{FB45EDCF-FC35-4893-9850-3BED8996DDA0}" destId="{96DC0046-3C95-42CC-817E-860D7682823F}" srcOrd="0" destOrd="0" presId="urn:microsoft.com/office/officeart/2018/2/layout/IconCircleList"/>
    <dgm:cxn modelId="{E46CE2C7-94CC-401C-8239-6FFD6BDE288C}" type="presOf" srcId="{D8D62E76-B3CD-4319-8AAE-051DFFDE5AFC}" destId="{6FB8E248-7548-4354-8727-9512A0C39132}" srcOrd="0" destOrd="0" presId="urn:microsoft.com/office/officeart/2018/2/layout/IconCircleList"/>
    <dgm:cxn modelId="{0926E9CA-672F-4B2C-959B-FE40F0F63493}" srcId="{DAF97888-A1D3-4DBB-8EB1-1ACD70248DBE}" destId="{D8D62E76-B3CD-4319-8AAE-051DFFDE5AFC}" srcOrd="3" destOrd="0" parTransId="{B04FA1B5-DCE1-44A1-9FCA-948E82619179}" sibTransId="{B84481BE-5407-43C8-83C0-9920F9359046}"/>
    <dgm:cxn modelId="{0BF7BDCE-519A-4D5B-8A70-338C994E26A9}" type="presOf" srcId="{DAF97888-A1D3-4DBB-8EB1-1ACD70248DBE}" destId="{2AE2C907-247D-4C62-A81E-3A5D6E49E414}" srcOrd="0" destOrd="0" presId="urn:microsoft.com/office/officeart/2018/2/layout/IconCircleList"/>
    <dgm:cxn modelId="{1332CEDB-9BA6-4AC4-8D08-59A180BE2288}" srcId="{DAF97888-A1D3-4DBB-8EB1-1ACD70248DBE}" destId="{5716CE77-064C-46A5-9438-6A71120336A8}" srcOrd="4" destOrd="0" parTransId="{712E9847-24C8-46F8-9C6B-61A2FBAFA38D}" sibTransId="{23DB1D5A-8143-434A-9158-DECE08CACC01}"/>
    <dgm:cxn modelId="{0E1AE7F9-24DC-42B4-A41E-134A00CFF0F5}" type="presOf" srcId="{F049F076-B401-40EC-BD53-492FFB1EB25B}" destId="{79161D95-828B-4814-9CB5-1D397D612CF2}" srcOrd="0" destOrd="0" presId="urn:microsoft.com/office/officeart/2018/2/layout/IconCircleList"/>
    <dgm:cxn modelId="{E437113D-D54A-49A5-80AB-A2C8A548E8BA}" type="presParOf" srcId="{2AE2C907-247D-4C62-A81E-3A5D6E49E414}" destId="{E93497C6-3DF2-4ADF-ABF2-DFB8F9D673FD}" srcOrd="0" destOrd="0" presId="urn:microsoft.com/office/officeart/2018/2/layout/IconCircleList"/>
    <dgm:cxn modelId="{7BC43DB0-FCAA-44B3-9D97-DBCDE1AC4863}" type="presParOf" srcId="{E93497C6-3DF2-4ADF-ABF2-DFB8F9D673FD}" destId="{A0DF7497-C85A-424A-B7EC-60CE29532313}" srcOrd="0" destOrd="0" presId="urn:microsoft.com/office/officeart/2018/2/layout/IconCircleList"/>
    <dgm:cxn modelId="{8BC4B9E5-8BF3-4F2D-AF62-515D1A65EDD9}" type="presParOf" srcId="{A0DF7497-C85A-424A-B7EC-60CE29532313}" destId="{D4FE6D78-9E52-4210-99D8-0DAA36BDC44D}" srcOrd="0" destOrd="0" presId="urn:microsoft.com/office/officeart/2018/2/layout/IconCircleList"/>
    <dgm:cxn modelId="{381D811A-8B1B-4AF8-90BA-53F7FDC56F32}" type="presParOf" srcId="{A0DF7497-C85A-424A-B7EC-60CE29532313}" destId="{D3508745-1F09-4606-B2E8-5FDEF1B86F87}" srcOrd="1" destOrd="0" presId="urn:microsoft.com/office/officeart/2018/2/layout/IconCircleList"/>
    <dgm:cxn modelId="{BB564975-8C7D-4656-BBBF-897C6753E9EE}" type="presParOf" srcId="{A0DF7497-C85A-424A-B7EC-60CE29532313}" destId="{BE7EEE07-DBCA-4543-87EF-30A2EA8FF5C6}" srcOrd="2" destOrd="0" presId="urn:microsoft.com/office/officeart/2018/2/layout/IconCircleList"/>
    <dgm:cxn modelId="{B4B4E9DA-0883-47F9-9934-8074DEC45168}" type="presParOf" srcId="{A0DF7497-C85A-424A-B7EC-60CE29532313}" destId="{96DC0046-3C95-42CC-817E-860D7682823F}" srcOrd="3" destOrd="0" presId="urn:microsoft.com/office/officeart/2018/2/layout/IconCircleList"/>
    <dgm:cxn modelId="{7FEC484F-4E2E-42B4-AFC3-A29B61124F00}" type="presParOf" srcId="{E93497C6-3DF2-4ADF-ABF2-DFB8F9D673FD}" destId="{DDF07AAD-E279-47F7-85F0-6C7875F56AEB}" srcOrd="1" destOrd="0" presId="urn:microsoft.com/office/officeart/2018/2/layout/IconCircleList"/>
    <dgm:cxn modelId="{97A3C8F1-EF16-4687-B45F-62D576D92F8C}" type="presParOf" srcId="{E93497C6-3DF2-4ADF-ABF2-DFB8F9D673FD}" destId="{DFCADB48-368E-4782-B20F-5152DD0639A0}" srcOrd="2" destOrd="0" presId="urn:microsoft.com/office/officeart/2018/2/layout/IconCircleList"/>
    <dgm:cxn modelId="{1C0DC94E-3C19-45ED-9D51-FBF25D42595C}" type="presParOf" srcId="{DFCADB48-368E-4782-B20F-5152DD0639A0}" destId="{85DCE029-929E-4CF9-9F2D-20CCA6C4F7E9}" srcOrd="0" destOrd="0" presId="urn:microsoft.com/office/officeart/2018/2/layout/IconCircleList"/>
    <dgm:cxn modelId="{FCBDC96D-6EAE-442A-A3E4-9169CB150A71}" type="presParOf" srcId="{DFCADB48-368E-4782-B20F-5152DD0639A0}" destId="{1C1C5619-C811-46F3-BF03-19DAF880B7E1}" srcOrd="1" destOrd="0" presId="urn:microsoft.com/office/officeart/2018/2/layout/IconCircleList"/>
    <dgm:cxn modelId="{36BF8D35-D94F-4BC6-996B-60B571955CCD}" type="presParOf" srcId="{DFCADB48-368E-4782-B20F-5152DD0639A0}" destId="{803CA59F-CAF6-4340-9D86-53E36F08D3FB}" srcOrd="2" destOrd="0" presId="urn:microsoft.com/office/officeart/2018/2/layout/IconCircleList"/>
    <dgm:cxn modelId="{6EF92079-0679-4886-8C0C-57D820A75B3C}" type="presParOf" srcId="{DFCADB48-368E-4782-B20F-5152DD0639A0}" destId="{79161D95-828B-4814-9CB5-1D397D612CF2}" srcOrd="3" destOrd="0" presId="urn:microsoft.com/office/officeart/2018/2/layout/IconCircleList"/>
    <dgm:cxn modelId="{EC11EA37-697A-448D-A16C-A6DD2358A54E}" type="presParOf" srcId="{E93497C6-3DF2-4ADF-ABF2-DFB8F9D673FD}" destId="{30D2EBDF-0F73-40D0-9A42-674A542EC327}" srcOrd="3" destOrd="0" presId="urn:microsoft.com/office/officeart/2018/2/layout/IconCircleList"/>
    <dgm:cxn modelId="{311B8B68-1900-4DA0-991C-6D429D6113BD}" type="presParOf" srcId="{E93497C6-3DF2-4ADF-ABF2-DFB8F9D673FD}" destId="{B4DB7580-80EF-4B11-80C8-03C075D3BA19}" srcOrd="4" destOrd="0" presId="urn:microsoft.com/office/officeart/2018/2/layout/IconCircleList"/>
    <dgm:cxn modelId="{D3CCF840-E7EA-402A-AF44-A67CB5461A84}" type="presParOf" srcId="{B4DB7580-80EF-4B11-80C8-03C075D3BA19}" destId="{1C76343A-8671-4CD1-8B2E-9CF5CDCFE9DE}" srcOrd="0" destOrd="0" presId="urn:microsoft.com/office/officeart/2018/2/layout/IconCircleList"/>
    <dgm:cxn modelId="{2E04B027-6228-47ED-98D8-828DF8FD75B6}" type="presParOf" srcId="{B4DB7580-80EF-4B11-80C8-03C075D3BA19}" destId="{94410995-098F-4793-93EA-4CD3C285DF61}" srcOrd="1" destOrd="0" presId="urn:microsoft.com/office/officeart/2018/2/layout/IconCircleList"/>
    <dgm:cxn modelId="{A7356D5B-E008-4A8E-942B-79ACD94E15D5}" type="presParOf" srcId="{B4DB7580-80EF-4B11-80C8-03C075D3BA19}" destId="{99F6714F-DBAE-4257-BC51-A0AA6F79C064}" srcOrd="2" destOrd="0" presId="urn:microsoft.com/office/officeart/2018/2/layout/IconCircleList"/>
    <dgm:cxn modelId="{18219EA6-DCE2-454D-8EF0-681DAA4200C0}" type="presParOf" srcId="{B4DB7580-80EF-4B11-80C8-03C075D3BA19}" destId="{C46AC6A9-19C3-42A7-9225-35A8A636C646}" srcOrd="3" destOrd="0" presId="urn:microsoft.com/office/officeart/2018/2/layout/IconCircleList"/>
    <dgm:cxn modelId="{E46DE9C4-B003-4A03-9B20-EED58709E3F9}" type="presParOf" srcId="{E93497C6-3DF2-4ADF-ABF2-DFB8F9D673FD}" destId="{73DAFF78-16EC-4DF1-A756-373CCF54506C}" srcOrd="5" destOrd="0" presId="urn:microsoft.com/office/officeart/2018/2/layout/IconCircleList"/>
    <dgm:cxn modelId="{6F13DD53-34D4-46C3-88B3-D23EAB7586B3}" type="presParOf" srcId="{E93497C6-3DF2-4ADF-ABF2-DFB8F9D673FD}" destId="{66D2300C-8902-46B9-ABDA-BC4AA87B5449}" srcOrd="6" destOrd="0" presId="urn:microsoft.com/office/officeart/2018/2/layout/IconCircleList"/>
    <dgm:cxn modelId="{4A1B566C-A82E-43C2-94C7-63184A05079A}" type="presParOf" srcId="{66D2300C-8902-46B9-ABDA-BC4AA87B5449}" destId="{27FF391E-62C9-4B4A-99C5-4C85E5024F90}" srcOrd="0" destOrd="0" presId="urn:microsoft.com/office/officeart/2018/2/layout/IconCircleList"/>
    <dgm:cxn modelId="{775A3F82-8957-4DED-8E2C-0B1EA9200CE3}" type="presParOf" srcId="{66D2300C-8902-46B9-ABDA-BC4AA87B5449}" destId="{EC6AC397-B34F-47BE-A40B-60A4263CD8F8}" srcOrd="1" destOrd="0" presId="urn:microsoft.com/office/officeart/2018/2/layout/IconCircleList"/>
    <dgm:cxn modelId="{1FE31027-A6B1-4A2F-B011-99035E5DACF1}" type="presParOf" srcId="{66D2300C-8902-46B9-ABDA-BC4AA87B5449}" destId="{7C513D1A-8183-4848-8DF1-6137F0F0EE7E}" srcOrd="2" destOrd="0" presId="urn:microsoft.com/office/officeart/2018/2/layout/IconCircleList"/>
    <dgm:cxn modelId="{D5A1364D-CB7E-4DAD-89F5-434C2C02F7B1}" type="presParOf" srcId="{66D2300C-8902-46B9-ABDA-BC4AA87B5449}" destId="{6FB8E248-7548-4354-8727-9512A0C39132}" srcOrd="3" destOrd="0" presId="urn:microsoft.com/office/officeart/2018/2/layout/IconCircleList"/>
    <dgm:cxn modelId="{B377FEC7-AC84-427C-B40A-962078B2BF7C}" type="presParOf" srcId="{E93497C6-3DF2-4ADF-ABF2-DFB8F9D673FD}" destId="{168CB9B8-DB87-4011-A18F-5CF7130697A8}" srcOrd="7" destOrd="0" presId="urn:microsoft.com/office/officeart/2018/2/layout/IconCircleList"/>
    <dgm:cxn modelId="{6D5C8AB4-DB35-4F40-BD1F-1DDFEF5F92ED}" type="presParOf" srcId="{E93497C6-3DF2-4ADF-ABF2-DFB8F9D673FD}" destId="{55D59355-11BD-4FD6-9E95-1E66EA603756}" srcOrd="8" destOrd="0" presId="urn:microsoft.com/office/officeart/2018/2/layout/IconCircleList"/>
    <dgm:cxn modelId="{780DBDC7-02EF-42FE-89B3-B8565AF394A4}" type="presParOf" srcId="{55D59355-11BD-4FD6-9E95-1E66EA603756}" destId="{F166981A-5D6D-499E-8AD4-B3C6295E8165}" srcOrd="0" destOrd="0" presId="urn:microsoft.com/office/officeart/2018/2/layout/IconCircleList"/>
    <dgm:cxn modelId="{CC3F3B24-AE43-4CEC-A703-906048E6A445}" type="presParOf" srcId="{55D59355-11BD-4FD6-9E95-1E66EA603756}" destId="{C8377E40-B02C-441E-AB2E-01A0BE8C8F3B}" srcOrd="1" destOrd="0" presId="urn:microsoft.com/office/officeart/2018/2/layout/IconCircleList"/>
    <dgm:cxn modelId="{20CBD730-1EC5-4334-9B38-7143888434F3}" type="presParOf" srcId="{55D59355-11BD-4FD6-9E95-1E66EA603756}" destId="{506B9996-9C37-48FB-A0E3-FDA7D1F9D681}" srcOrd="2" destOrd="0" presId="urn:microsoft.com/office/officeart/2018/2/layout/IconCircleList"/>
    <dgm:cxn modelId="{CB7960A9-D2E6-4E95-843F-4D5A68F49C35}" type="presParOf" srcId="{55D59355-11BD-4FD6-9E95-1E66EA603756}" destId="{663D87D0-7778-438A-9900-3E9A84B2C1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116429-2B62-48B3-B3D4-98F665D5BB7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1C02D14-B7E3-4ACB-BD9C-5CDFD70857BD}">
      <dgm:prSet/>
      <dgm:spPr/>
      <dgm:t>
        <a:bodyPr/>
        <a:lstStyle/>
        <a:p>
          <a:r>
            <a:rPr lang="en-US"/>
            <a:t>Bloom's taxonomy is a set of three hierarchical models used for classification of educational learning objectives into levels of complexity and specificity.</a:t>
          </a:r>
        </a:p>
      </dgm:t>
    </dgm:pt>
    <dgm:pt modelId="{7755BF0D-EECB-4551-814A-16B22D782AB8}" type="parTrans" cxnId="{B8846D95-8102-49EA-8580-B190A0038447}">
      <dgm:prSet/>
      <dgm:spPr/>
      <dgm:t>
        <a:bodyPr/>
        <a:lstStyle/>
        <a:p>
          <a:endParaRPr lang="en-US"/>
        </a:p>
      </dgm:t>
    </dgm:pt>
    <dgm:pt modelId="{486A12A1-332E-4024-8E8E-E2A2FE2B950B}" type="sibTrans" cxnId="{B8846D95-8102-49EA-8580-B190A0038447}">
      <dgm:prSet/>
      <dgm:spPr/>
      <dgm:t>
        <a:bodyPr/>
        <a:lstStyle/>
        <a:p>
          <a:endParaRPr lang="en-US"/>
        </a:p>
      </dgm:t>
    </dgm:pt>
    <dgm:pt modelId="{54A1FCC0-885F-4184-B26B-B537810DAEE6}">
      <dgm:prSet/>
      <dgm:spPr/>
      <dgm:t>
        <a:bodyPr/>
        <a:lstStyle/>
        <a:p>
          <a:r>
            <a:rPr lang="en-US"/>
            <a:t>It covers the learning objectives in cognitive, affective, and psychomotor domains.</a:t>
          </a:r>
        </a:p>
      </dgm:t>
    </dgm:pt>
    <dgm:pt modelId="{33D42BA7-1AA2-46EE-BD67-39A7BEF3FFDB}" type="parTrans" cxnId="{3C814747-5206-4CC4-8640-60C334830379}">
      <dgm:prSet/>
      <dgm:spPr/>
      <dgm:t>
        <a:bodyPr/>
        <a:lstStyle/>
        <a:p>
          <a:endParaRPr lang="en-US"/>
        </a:p>
      </dgm:t>
    </dgm:pt>
    <dgm:pt modelId="{33C5F59D-F532-44A7-BA97-BC8BD6B5A47F}" type="sibTrans" cxnId="{3C814747-5206-4CC4-8640-60C334830379}">
      <dgm:prSet/>
      <dgm:spPr/>
      <dgm:t>
        <a:bodyPr/>
        <a:lstStyle/>
        <a:p>
          <a:endParaRPr lang="en-US"/>
        </a:p>
      </dgm:t>
    </dgm:pt>
    <dgm:pt modelId="{90F890A3-9EE0-4A0F-B90A-31992955446B}">
      <dgm:prSet/>
      <dgm:spPr/>
      <dgm:t>
        <a:bodyPr/>
        <a:lstStyle/>
        <a:p>
          <a:r>
            <a:rPr lang="en-US"/>
            <a:t>The cognitive domain list has been the primary focus of most traditional education and is frequently used to structure curriculum learning objectives, assessments, and activities</a:t>
          </a:r>
        </a:p>
      </dgm:t>
    </dgm:pt>
    <dgm:pt modelId="{078B1FE0-57CD-4D65-849D-8B6DCF92CB43}" type="parTrans" cxnId="{2AB7D4D2-3FCB-4327-8C37-B13928C8BFC0}">
      <dgm:prSet/>
      <dgm:spPr/>
      <dgm:t>
        <a:bodyPr/>
        <a:lstStyle/>
        <a:p>
          <a:endParaRPr lang="en-US"/>
        </a:p>
      </dgm:t>
    </dgm:pt>
    <dgm:pt modelId="{57698C94-1579-4FB9-B38B-6523F591FC02}" type="sibTrans" cxnId="{2AB7D4D2-3FCB-4327-8C37-B13928C8BFC0}">
      <dgm:prSet/>
      <dgm:spPr/>
      <dgm:t>
        <a:bodyPr/>
        <a:lstStyle/>
        <a:p>
          <a:endParaRPr lang="en-US"/>
        </a:p>
      </dgm:t>
    </dgm:pt>
    <dgm:pt modelId="{733F9229-C851-40DC-AE79-2F784EBEA0B7}">
      <dgm:prSet/>
      <dgm:spPr/>
      <dgm:t>
        <a:bodyPr/>
        <a:lstStyle/>
        <a:p>
          <a:r>
            <a:rPr lang="en-US"/>
            <a:t>The taxonomy was proposed in 1956 by Benjamin Bloom, an educational psychologist at the University of Chicago. The terminology has been recently updated to include six levels of learning</a:t>
          </a:r>
        </a:p>
      </dgm:t>
    </dgm:pt>
    <dgm:pt modelId="{193A2625-DEA1-4F37-BC61-920EB4CFA462}" type="parTrans" cxnId="{246764D7-5E00-406D-B04A-F75BF6BA0616}">
      <dgm:prSet/>
      <dgm:spPr/>
      <dgm:t>
        <a:bodyPr/>
        <a:lstStyle/>
        <a:p>
          <a:endParaRPr lang="en-US"/>
        </a:p>
      </dgm:t>
    </dgm:pt>
    <dgm:pt modelId="{964CC610-9EE2-47EC-84E0-B4EFBCA5FA95}" type="sibTrans" cxnId="{246764D7-5E00-406D-B04A-F75BF6BA0616}">
      <dgm:prSet/>
      <dgm:spPr/>
      <dgm:t>
        <a:bodyPr/>
        <a:lstStyle/>
        <a:p>
          <a:endParaRPr lang="en-US"/>
        </a:p>
      </dgm:t>
    </dgm:pt>
    <dgm:pt modelId="{C4AF5A0C-075A-4D4E-A9D3-B112F80EB7C5}" type="pres">
      <dgm:prSet presAssocID="{C7116429-2B62-48B3-B3D4-98F665D5BB7A}" presName="vert0" presStyleCnt="0">
        <dgm:presLayoutVars>
          <dgm:dir/>
          <dgm:animOne val="branch"/>
          <dgm:animLvl val="lvl"/>
        </dgm:presLayoutVars>
      </dgm:prSet>
      <dgm:spPr/>
    </dgm:pt>
    <dgm:pt modelId="{30647CBE-5C79-4EC1-866A-CA766A5FEA0A}" type="pres">
      <dgm:prSet presAssocID="{31C02D14-B7E3-4ACB-BD9C-5CDFD70857BD}" presName="thickLine" presStyleLbl="alignNode1" presStyleIdx="0" presStyleCnt="4"/>
      <dgm:spPr/>
    </dgm:pt>
    <dgm:pt modelId="{B7B350B1-6DF5-469F-9FEF-850B11490DFB}" type="pres">
      <dgm:prSet presAssocID="{31C02D14-B7E3-4ACB-BD9C-5CDFD70857BD}" presName="horz1" presStyleCnt="0"/>
      <dgm:spPr/>
    </dgm:pt>
    <dgm:pt modelId="{D8059A35-3511-4254-A434-957FE9A4DBE8}" type="pres">
      <dgm:prSet presAssocID="{31C02D14-B7E3-4ACB-BD9C-5CDFD70857BD}" presName="tx1" presStyleLbl="revTx" presStyleIdx="0" presStyleCnt="4"/>
      <dgm:spPr/>
    </dgm:pt>
    <dgm:pt modelId="{038A723D-5F92-4989-BEE8-257B2614A00F}" type="pres">
      <dgm:prSet presAssocID="{31C02D14-B7E3-4ACB-BD9C-5CDFD70857BD}" presName="vert1" presStyleCnt="0"/>
      <dgm:spPr/>
    </dgm:pt>
    <dgm:pt modelId="{8871CF7E-74EC-4382-8655-9D80E275374C}" type="pres">
      <dgm:prSet presAssocID="{54A1FCC0-885F-4184-B26B-B537810DAEE6}" presName="thickLine" presStyleLbl="alignNode1" presStyleIdx="1" presStyleCnt="4"/>
      <dgm:spPr/>
    </dgm:pt>
    <dgm:pt modelId="{002B82B8-005F-443C-9328-3902566A3DE5}" type="pres">
      <dgm:prSet presAssocID="{54A1FCC0-885F-4184-B26B-B537810DAEE6}" presName="horz1" presStyleCnt="0"/>
      <dgm:spPr/>
    </dgm:pt>
    <dgm:pt modelId="{8104665D-71A4-4392-8D64-D8F0E0751C59}" type="pres">
      <dgm:prSet presAssocID="{54A1FCC0-885F-4184-B26B-B537810DAEE6}" presName="tx1" presStyleLbl="revTx" presStyleIdx="1" presStyleCnt="4"/>
      <dgm:spPr/>
    </dgm:pt>
    <dgm:pt modelId="{836F72A6-2B9E-4BBC-AD1E-D27E79AF128E}" type="pres">
      <dgm:prSet presAssocID="{54A1FCC0-885F-4184-B26B-B537810DAEE6}" presName="vert1" presStyleCnt="0"/>
      <dgm:spPr/>
    </dgm:pt>
    <dgm:pt modelId="{8B84A5AD-459E-4AB0-90CC-2AFD68C111CC}" type="pres">
      <dgm:prSet presAssocID="{90F890A3-9EE0-4A0F-B90A-31992955446B}" presName="thickLine" presStyleLbl="alignNode1" presStyleIdx="2" presStyleCnt="4"/>
      <dgm:spPr/>
    </dgm:pt>
    <dgm:pt modelId="{1AC54ECB-4A82-4A55-A863-976291355075}" type="pres">
      <dgm:prSet presAssocID="{90F890A3-9EE0-4A0F-B90A-31992955446B}" presName="horz1" presStyleCnt="0"/>
      <dgm:spPr/>
    </dgm:pt>
    <dgm:pt modelId="{701EE057-0AC2-4CBA-B8CE-22F92901A87F}" type="pres">
      <dgm:prSet presAssocID="{90F890A3-9EE0-4A0F-B90A-31992955446B}" presName="tx1" presStyleLbl="revTx" presStyleIdx="2" presStyleCnt="4"/>
      <dgm:spPr/>
    </dgm:pt>
    <dgm:pt modelId="{FA430FE7-9266-4953-B635-02296E4090FA}" type="pres">
      <dgm:prSet presAssocID="{90F890A3-9EE0-4A0F-B90A-31992955446B}" presName="vert1" presStyleCnt="0"/>
      <dgm:spPr/>
    </dgm:pt>
    <dgm:pt modelId="{9F093DD5-5325-4DB4-B3D9-0BCBB50CA0E8}" type="pres">
      <dgm:prSet presAssocID="{733F9229-C851-40DC-AE79-2F784EBEA0B7}" presName="thickLine" presStyleLbl="alignNode1" presStyleIdx="3" presStyleCnt="4"/>
      <dgm:spPr/>
    </dgm:pt>
    <dgm:pt modelId="{78B63959-C7BC-49FC-9499-65103B9CA738}" type="pres">
      <dgm:prSet presAssocID="{733F9229-C851-40DC-AE79-2F784EBEA0B7}" presName="horz1" presStyleCnt="0"/>
      <dgm:spPr/>
    </dgm:pt>
    <dgm:pt modelId="{61BC539E-EE61-4143-A3A4-9F3B83FA4FA2}" type="pres">
      <dgm:prSet presAssocID="{733F9229-C851-40DC-AE79-2F784EBEA0B7}" presName="tx1" presStyleLbl="revTx" presStyleIdx="3" presStyleCnt="4"/>
      <dgm:spPr/>
    </dgm:pt>
    <dgm:pt modelId="{0DDBAB90-7DF2-4D20-A4AD-83517F417B58}" type="pres">
      <dgm:prSet presAssocID="{733F9229-C851-40DC-AE79-2F784EBEA0B7}" presName="vert1" presStyleCnt="0"/>
      <dgm:spPr/>
    </dgm:pt>
  </dgm:ptLst>
  <dgm:cxnLst>
    <dgm:cxn modelId="{477B5701-2E29-4C1F-BDCC-0798AD7E64C3}" type="presOf" srcId="{90F890A3-9EE0-4A0F-B90A-31992955446B}" destId="{701EE057-0AC2-4CBA-B8CE-22F92901A87F}" srcOrd="0" destOrd="0" presId="urn:microsoft.com/office/officeart/2008/layout/LinedList"/>
    <dgm:cxn modelId="{A2BAD03A-1ECF-4844-A79B-D0392555795B}" type="presOf" srcId="{54A1FCC0-885F-4184-B26B-B537810DAEE6}" destId="{8104665D-71A4-4392-8D64-D8F0E0751C59}" srcOrd="0" destOrd="0" presId="urn:microsoft.com/office/officeart/2008/layout/LinedList"/>
    <dgm:cxn modelId="{3C814747-5206-4CC4-8640-60C334830379}" srcId="{C7116429-2B62-48B3-B3D4-98F665D5BB7A}" destId="{54A1FCC0-885F-4184-B26B-B537810DAEE6}" srcOrd="1" destOrd="0" parTransId="{33D42BA7-1AA2-46EE-BD67-39A7BEF3FFDB}" sibTransId="{33C5F59D-F532-44A7-BA97-BC8BD6B5A47F}"/>
    <dgm:cxn modelId="{F75BDA67-A3AD-4734-BB9E-B8CFDD85DCC6}" type="presOf" srcId="{31C02D14-B7E3-4ACB-BD9C-5CDFD70857BD}" destId="{D8059A35-3511-4254-A434-957FE9A4DBE8}" srcOrd="0" destOrd="0" presId="urn:microsoft.com/office/officeart/2008/layout/LinedList"/>
    <dgm:cxn modelId="{8BE42481-14F9-4AB3-9E26-9FA14EF32C80}" type="presOf" srcId="{733F9229-C851-40DC-AE79-2F784EBEA0B7}" destId="{61BC539E-EE61-4143-A3A4-9F3B83FA4FA2}" srcOrd="0" destOrd="0" presId="urn:microsoft.com/office/officeart/2008/layout/LinedList"/>
    <dgm:cxn modelId="{B8846D95-8102-49EA-8580-B190A0038447}" srcId="{C7116429-2B62-48B3-B3D4-98F665D5BB7A}" destId="{31C02D14-B7E3-4ACB-BD9C-5CDFD70857BD}" srcOrd="0" destOrd="0" parTransId="{7755BF0D-EECB-4551-814A-16B22D782AB8}" sibTransId="{486A12A1-332E-4024-8E8E-E2A2FE2B950B}"/>
    <dgm:cxn modelId="{037A89B6-B253-462E-8449-6D8D0020F51D}" type="presOf" srcId="{C7116429-2B62-48B3-B3D4-98F665D5BB7A}" destId="{C4AF5A0C-075A-4D4E-A9D3-B112F80EB7C5}" srcOrd="0" destOrd="0" presId="urn:microsoft.com/office/officeart/2008/layout/LinedList"/>
    <dgm:cxn modelId="{2AB7D4D2-3FCB-4327-8C37-B13928C8BFC0}" srcId="{C7116429-2B62-48B3-B3D4-98F665D5BB7A}" destId="{90F890A3-9EE0-4A0F-B90A-31992955446B}" srcOrd="2" destOrd="0" parTransId="{078B1FE0-57CD-4D65-849D-8B6DCF92CB43}" sibTransId="{57698C94-1579-4FB9-B38B-6523F591FC02}"/>
    <dgm:cxn modelId="{246764D7-5E00-406D-B04A-F75BF6BA0616}" srcId="{C7116429-2B62-48B3-B3D4-98F665D5BB7A}" destId="{733F9229-C851-40DC-AE79-2F784EBEA0B7}" srcOrd="3" destOrd="0" parTransId="{193A2625-DEA1-4F37-BC61-920EB4CFA462}" sibTransId="{964CC610-9EE2-47EC-84E0-B4EFBCA5FA95}"/>
    <dgm:cxn modelId="{E25AA77F-03CE-4E7A-BDE5-94335AFBBDA0}" type="presParOf" srcId="{C4AF5A0C-075A-4D4E-A9D3-B112F80EB7C5}" destId="{30647CBE-5C79-4EC1-866A-CA766A5FEA0A}" srcOrd="0" destOrd="0" presId="urn:microsoft.com/office/officeart/2008/layout/LinedList"/>
    <dgm:cxn modelId="{BAFE4F7E-56FA-4A58-A8B9-9EB9619BB154}" type="presParOf" srcId="{C4AF5A0C-075A-4D4E-A9D3-B112F80EB7C5}" destId="{B7B350B1-6DF5-469F-9FEF-850B11490DFB}" srcOrd="1" destOrd="0" presId="urn:microsoft.com/office/officeart/2008/layout/LinedList"/>
    <dgm:cxn modelId="{775350BA-70E3-4337-80F5-4AC670E4C0BA}" type="presParOf" srcId="{B7B350B1-6DF5-469F-9FEF-850B11490DFB}" destId="{D8059A35-3511-4254-A434-957FE9A4DBE8}" srcOrd="0" destOrd="0" presId="urn:microsoft.com/office/officeart/2008/layout/LinedList"/>
    <dgm:cxn modelId="{3E6C84D1-F2C3-41E1-AA05-30922A985B80}" type="presParOf" srcId="{B7B350B1-6DF5-469F-9FEF-850B11490DFB}" destId="{038A723D-5F92-4989-BEE8-257B2614A00F}" srcOrd="1" destOrd="0" presId="urn:microsoft.com/office/officeart/2008/layout/LinedList"/>
    <dgm:cxn modelId="{A381F82D-84D6-4245-8DB6-109B1F46A25F}" type="presParOf" srcId="{C4AF5A0C-075A-4D4E-A9D3-B112F80EB7C5}" destId="{8871CF7E-74EC-4382-8655-9D80E275374C}" srcOrd="2" destOrd="0" presId="urn:microsoft.com/office/officeart/2008/layout/LinedList"/>
    <dgm:cxn modelId="{42567176-6E92-474C-A1FB-9EE5D988D6E3}" type="presParOf" srcId="{C4AF5A0C-075A-4D4E-A9D3-B112F80EB7C5}" destId="{002B82B8-005F-443C-9328-3902566A3DE5}" srcOrd="3" destOrd="0" presId="urn:microsoft.com/office/officeart/2008/layout/LinedList"/>
    <dgm:cxn modelId="{8103E05B-5D6B-4DD7-9C97-D7C68893105F}" type="presParOf" srcId="{002B82B8-005F-443C-9328-3902566A3DE5}" destId="{8104665D-71A4-4392-8D64-D8F0E0751C59}" srcOrd="0" destOrd="0" presId="urn:microsoft.com/office/officeart/2008/layout/LinedList"/>
    <dgm:cxn modelId="{DC927BEE-EA5E-48C8-9410-B97C98AFC341}" type="presParOf" srcId="{002B82B8-005F-443C-9328-3902566A3DE5}" destId="{836F72A6-2B9E-4BBC-AD1E-D27E79AF128E}" srcOrd="1" destOrd="0" presId="urn:microsoft.com/office/officeart/2008/layout/LinedList"/>
    <dgm:cxn modelId="{B4C6B58F-1880-4CC2-BBE5-3FAEFEE336A9}" type="presParOf" srcId="{C4AF5A0C-075A-4D4E-A9D3-B112F80EB7C5}" destId="{8B84A5AD-459E-4AB0-90CC-2AFD68C111CC}" srcOrd="4" destOrd="0" presId="urn:microsoft.com/office/officeart/2008/layout/LinedList"/>
    <dgm:cxn modelId="{BE3046B0-4A58-4BA2-8516-7C1438CB1AC4}" type="presParOf" srcId="{C4AF5A0C-075A-4D4E-A9D3-B112F80EB7C5}" destId="{1AC54ECB-4A82-4A55-A863-976291355075}" srcOrd="5" destOrd="0" presId="urn:microsoft.com/office/officeart/2008/layout/LinedList"/>
    <dgm:cxn modelId="{711962BF-9707-42C1-AB30-7BE9445B57FE}" type="presParOf" srcId="{1AC54ECB-4A82-4A55-A863-976291355075}" destId="{701EE057-0AC2-4CBA-B8CE-22F92901A87F}" srcOrd="0" destOrd="0" presId="urn:microsoft.com/office/officeart/2008/layout/LinedList"/>
    <dgm:cxn modelId="{1EF1CE7C-B129-4A56-8F7E-41B09CF052CB}" type="presParOf" srcId="{1AC54ECB-4A82-4A55-A863-976291355075}" destId="{FA430FE7-9266-4953-B635-02296E4090FA}" srcOrd="1" destOrd="0" presId="urn:microsoft.com/office/officeart/2008/layout/LinedList"/>
    <dgm:cxn modelId="{101463D0-E783-4ADC-9711-049CCF2F2F78}" type="presParOf" srcId="{C4AF5A0C-075A-4D4E-A9D3-B112F80EB7C5}" destId="{9F093DD5-5325-4DB4-B3D9-0BCBB50CA0E8}" srcOrd="6" destOrd="0" presId="urn:microsoft.com/office/officeart/2008/layout/LinedList"/>
    <dgm:cxn modelId="{3BFC7A6A-D04B-4DA6-8A63-39A37CA0C7A7}" type="presParOf" srcId="{C4AF5A0C-075A-4D4E-A9D3-B112F80EB7C5}" destId="{78B63959-C7BC-49FC-9499-65103B9CA738}" srcOrd="7" destOrd="0" presId="urn:microsoft.com/office/officeart/2008/layout/LinedList"/>
    <dgm:cxn modelId="{BF0B64AC-783F-4D61-9160-CB7D6AB9457A}" type="presParOf" srcId="{78B63959-C7BC-49FC-9499-65103B9CA738}" destId="{61BC539E-EE61-4143-A3A4-9F3B83FA4FA2}" srcOrd="0" destOrd="0" presId="urn:microsoft.com/office/officeart/2008/layout/LinedList"/>
    <dgm:cxn modelId="{C9D9429D-6BE7-4B07-BEDD-274C68E1F670}" type="presParOf" srcId="{78B63959-C7BC-49FC-9499-65103B9CA738}" destId="{0DDBAB90-7DF2-4D20-A4AD-83517F417B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B9339-0091-44ED-BE58-4D32A68DDF8C}">
      <dsp:nvSpPr>
        <dsp:cNvPr id="0" name=""/>
        <dsp:cNvSpPr/>
      </dsp:nvSpPr>
      <dsp:spPr>
        <a:xfrm>
          <a:off x="0" y="578684"/>
          <a:ext cx="9906000" cy="1068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50477A-04CA-4A56-AEA9-FA0848C97C06}">
      <dsp:nvSpPr>
        <dsp:cNvPr id="0" name=""/>
        <dsp:cNvSpPr/>
      </dsp:nvSpPr>
      <dsp:spPr>
        <a:xfrm>
          <a:off x="323172" y="819060"/>
          <a:ext cx="587586" cy="587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195E5-D892-42D2-8ABC-363DCC5A3F47}">
      <dsp:nvSpPr>
        <dsp:cNvPr id="0" name=""/>
        <dsp:cNvSpPr/>
      </dsp:nvSpPr>
      <dsp:spPr>
        <a:xfrm>
          <a:off x="1233932" y="578684"/>
          <a:ext cx="8672067" cy="106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66" tIns="113066" rIns="113066" bIns="113066" numCol="1" spcCol="1270" anchor="ctr" anchorCtr="0">
          <a:noAutofit/>
        </a:bodyPr>
        <a:lstStyle/>
        <a:p>
          <a:pPr marL="0" lvl="0" indent="0" algn="l" defTabSz="889000">
            <a:lnSpc>
              <a:spcPct val="90000"/>
            </a:lnSpc>
            <a:spcBef>
              <a:spcPct val="0"/>
            </a:spcBef>
            <a:spcAft>
              <a:spcPct val="35000"/>
            </a:spcAft>
            <a:buNone/>
          </a:pPr>
          <a:r>
            <a:rPr lang="en-US" sz="2000" kern="1200"/>
            <a:t>Outcome-based education or outcomes-based education (OBE) is an educational theory that bases each part of an educational system around goals (outcomes). </a:t>
          </a:r>
        </a:p>
      </dsp:txBody>
      <dsp:txXfrm>
        <a:off x="1233932" y="578684"/>
        <a:ext cx="8672067" cy="1068339"/>
      </dsp:txXfrm>
    </dsp:sp>
    <dsp:sp modelId="{2133CF4D-1899-4654-A210-BFE613CE0470}">
      <dsp:nvSpPr>
        <dsp:cNvPr id="0" name=""/>
        <dsp:cNvSpPr/>
      </dsp:nvSpPr>
      <dsp:spPr>
        <a:xfrm>
          <a:off x="0" y="1914108"/>
          <a:ext cx="9906000" cy="1068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6BF38-A100-4148-A1C9-BECE41AA1EBC}">
      <dsp:nvSpPr>
        <dsp:cNvPr id="0" name=""/>
        <dsp:cNvSpPr/>
      </dsp:nvSpPr>
      <dsp:spPr>
        <a:xfrm>
          <a:off x="323172" y="2154485"/>
          <a:ext cx="587586" cy="587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A94C7-5693-42E1-B5E3-C77BB38DEC8D}">
      <dsp:nvSpPr>
        <dsp:cNvPr id="0" name=""/>
        <dsp:cNvSpPr/>
      </dsp:nvSpPr>
      <dsp:spPr>
        <a:xfrm>
          <a:off x="1233932" y="1914108"/>
          <a:ext cx="8672067" cy="1068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66" tIns="113066" rIns="113066" bIns="113066" numCol="1" spcCol="1270" anchor="ctr" anchorCtr="0">
          <a:noAutofit/>
        </a:bodyPr>
        <a:lstStyle/>
        <a:p>
          <a:pPr marL="0" lvl="0" indent="0" algn="l" defTabSz="889000">
            <a:lnSpc>
              <a:spcPct val="90000"/>
            </a:lnSpc>
            <a:spcBef>
              <a:spcPct val="0"/>
            </a:spcBef>
            <a:spcAft>
              <a:spcPct val="35000"/>
            </a:spcAft>
            <a:buNone/>
          </a:pPr>
          <a:r>
            <a:rPr lang="en-US" sz="2000" kern="1200"/>
            <a:t>By the end of the educational experience, each student should have achieved the goal. </a:t>
          </a:r>
        </a:p>
      </dsp:txBody>
      <dsp:txXfrm>
        <a:off x="1233932" y="1914108"/>
        <a:ext cx="8672067" cy="10683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E6D78-9E52-4210-99D8-0DAA36BDC44D}">
      <dsp:nvSpPr>
        <dsp:cNvPr id="0" name=""/>
        <dsp:cNvSpPr/>
      </dsp:nvSpPr>
      <dsp:spPr>
        <a:xfrm>
          <a:off x="4172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08745-1F09-4606-B2E8-5FDEF1B86F87}">
      <dsp:nvSpPr>
        <dsp:cNvPr id="0" name=""/>
        <dsp:cNvSpPr/>
      </dsp:nvSpPr>
      <dsp:spPr>
        <a:xfrm>
          <a:off x="229135" y="627077"/>
          <a:ext cx="517618" cy="517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C0046-3C95-42CC-817E-860D7682823F}">
      <dsp:nvSpPr>
        <dsp:cNvPr id="0" name=""/>
        <dsp:cNvSpPr/>
      </dsp:nvSpPr>
      <dsp:spPr>
        <a:xfrm>
          <a:off x="112540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b="0" i="0" kern="1200"/>
            <a:t>Life skills</a:t>
          </a:r>
          <a:endParaRPr lang="en-US" sz="2300" kern="1200"/>
        </a:p>
      </dsp:txBody>
      <dsp:txXfrm>
        <a:off x="1125406" y="439663"/>
        <a:ext cx="2103621" cy="892445"/>
      </dsp:txXfrm>
    </dsp:sp>
    <dsp:sp modelId="{85DCE029-929E-4CF9-9F2D-20CCA6C4F7E9}">
      <dsp:nvSpPr>
        <dsp:cNvPr id="0" name=""/>
        <dsp:cNvSpPr/>
      </dsp:nvSpPr>
      <dsp:spPr>
        <a:xfrm>
          <a:off x="3595567"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C5619-C811-46F3-BF03-19DAF880B7E1}">
      <dsp:nvSpPr>
        <dsp:cNvPr id="0" name=""/>
        <dsp:cNvSpPr/>
      </dsp:nvSpPr>
      <dsp:spPr>
        <a:xfrm>
          <a:off x="3782981" y="627077"/>
          <a:ext cx="517618" cy="517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161D95-828B-4814-9CB5-1D397D612CF2}">
      <dsp:nvSpPr>
        <dsp:cNvPr id="0" name=""/>
        <dsp:cNvSpPr/>
      </dsp:nvSpPr>
      <dsp:spPr>
        <a:xfrm>
          <a:off x="4679251"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b="0" i="0" kern="1200"/>
            <a:t>Basic skills</a:t>
          </a:r>
          <a:endParaRPr lang="en-US" sz="2300" kern="1200"/>
        </a:p>
      </dsp:txBody>
      <dsp:txXfrm>
        <a:off x="4679251" y="439663"/>
        <a:ext cx="2103621" cy="892445"/>
      </dsp:txXfrm>
    </dsp:sp>
    <dsp:sp modelId="{1C76343A-8671-4CD1-8B2E-9CF5CDCFE9DE}">
      <dsp:nvSpPr>
        <dsp:cNvPr id="0" name=""/>
        <dsp:cNvSpPr/>
      </dsp:nvSpPr>
      <dsp:spPr>
        <a:xfrm>
          <a:off x="714941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10995-098F-4793-93EA-4CD3C285DF61}">
      <dsp:nvSpPr>
        <dsp:cNvPr id="0" name=""/>
        <dsp:cNvSpPr/>
      </dsp:nvSpPr>
      <dsp:spPr>
        <a:xfrm>
          <a:off x="7336826" y="627077"/>
          <a:ext cx="517618" cy="517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AC6A9-19C3-42A7-9225-35A8A636C646}">
      <dsp:nvSpPr>
        <dsp:cNvPr id="0" name=""/>
        <dsp:cNvSpPr/>
      </dsp:nvSpPr>
      <dsp:spPr>
        <a:xfrm>
          <a:off x="823309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b="0" i="0" kern="1200"/>
            <a:t>Professional and vocational skills</a:t>
          </a:r>
          <a:endParaRPr lang="en-US" sz="2300" kern="1200"/>
        </a:p>
      </dsp:txBody>
      <dsp:txXfrm>
        <a:off x="8233096" y="439663"/>
        <a:ext cx="2103621" cy="892445"/>
      </dsp:txXfrm>
    </dsp:sp>
    <dsp:sp modelId="{27FF391E-62C9-4B4A-99C5-4C85E5024F90}">
      <dsp:nvSpPr>
        <dsp:cNvPr id="0" name=""/>
        <dsp:cNvSpPr/>
      </dsp:nvSpPr>
      <dsp:spPr>
        <a:xfrm>
          <a:off x="41722"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AC397-B34F-47BE-A40B-60A4263CD8F8}">
      <dsp:nvSpPr>
        <dsp:cNvPr id="0" name=""/>
        <dsp:cNvSpPr/>
      </dsp:nvSpPr>
      <dsp:spPr>
        <a:xfrm>
          <a:off x="229135" y="2065206"/>
          <a:ext cx="517618" cy="517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8E248-7548-4354-8727-9512A0C39132}">
      <dsp:nvSpPr>
        <dsp:cNvPr id="0" name=""/>
        <dsp:cNvSpPr/>
      </dsp:nvSpPr>
      <dsp:spPr>
        <a:xfrm>
          <a:off x="1125406"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b="0" i="0" kern="1200"/>
            <a:t>Intellectual skills</a:t>
          </a:r>
          <a:endParaRPr lang="en-US" sz="2300" kern="1200"/>
        </a:p>
      </dsp:txBody>
      <dsp:txXfrm>
        <a:off x="1125406" y="1877792"/>
        <a:ext cx="2103621" cy="892445"/>
      </dsp:txXfrm>
    </dsp:sp>
    <dsp:sp modelId="{F166981A-5D6D-499E-8AD4-B3C6295E8165}">
      <dsp:nvSpPr>
        <dsp:cNvPr id="0" name=""/>
        <dsp:cNvSpPr/>
      </dsp:nvSpPr>
      <dsp:spPr>
        <a:xfrm>
          <a:off x="3595567"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77E40-B02C-441E-AB2E-01A0BE8C8F3B}">
      <dsp:nvSpPr>
        <dsp:cNvPr id="0" name=""/>
        <dsp:cNvSpPr/>
      </dsp:nvSpPr>
      <dsp:spPr>
        <a:xfrm>
          <a:off x="3782981" y="2065206"/>
          <a:ext cx="517618" cy="517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D87D0-7778-438A-9900-3E9A84B2C1C2}">
      <dsp:nvSpPr>
        <dsp:cNvPr id="0" name=""/>
        <dsp:cNvSpPr/>
      </dsp:nvSpPr>
      <dsp:spPr>
        <a:xfrm>
          <a:off x="4679251"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b="0" i="0" kern="1200"/>
            <a:t>Interpersonal and personal skills</a:t>
          </a:r>
          <a:endParaRPr lang="en-US" sz="2300" kern="1200"/>
        </a:p>
      </dsp:txBody>
      <dsp:txXfrm>
        <a:off x="4679251" y="1877792"/>
        <a:ext cx="2103621" cy="8924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47CBE-5C79-4EC1-866A-CA766A5FEA0A}">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059A35-3511-4254-A434-957FE9A4DBE8}">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Bloom's taxonomy is a set of three hierarchical models used for classification of educational learning objectives into levels of complexity and specificity.</a:t>
          </a:r>
        </a:p>
      </dsp:txBody>
      <dsp:txXfrm>
        <a:off x="0" y="0"/>
        <a:ext cx="6900512" cy="1384035"/>
      </dsp:txXfrm>
    </dsp:sp>
    <dsp:sp modelId="{8871CF7E-74EC-4382-8655-9D80E275374C}">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4665D-71A4-4392-8D64-D8F0E0751C59}">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It covers the learning objectives in cognitive, affective, and psychomotor domains.</a:t>
          </a:r>
        </a:p>
      </dsp:txBody>
      <dsp:txXfrm>
        <a:off x="0" y="1384035"/>
        <a:ext cx="6900512" cy="1384035"/>
      </dsp:txXfrm>
    </dsp:sp>
    <dsp:sp modelId="{8B84A5AD-459E-4AB0-90CC-2AFD68C111CC}">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EE057-0AC2-4CBA-B8CE-22F92901A87F}">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cognitive domain list has been the primary focus of most traditional education and is frequently used to structure curriculum learning objectives, assessments, and activities</a:t>
          </a:r>
        </a:p>
      </dsp:txBody>
      <dsp:txXfrm>
        <a:off x="0" y="2768070"/>
        <a:ext cx="6900512" cy="1384035"/>
      </dsp:txXfrm>
    </dsp:sp>
    <dsp:sp modelId="{9F093DD5-5325-4DB4-B3D9-0BCBB50CA0E8}">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C539E-EE61-4143-A3A4-9F3B83FA4FA2}">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taxonomy was proposed in 1956 by Benjamin Bloom, an educational psychologist at the University of Chicago. The terminology has been recently updated to include six levels of learning</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80CE-2F1E-73B4-5AAC-278FFE853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F5D3E7-2C66-7109-5F4C-EF49E102ED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247462-EF2E-8512-AEBD-5A112541AB67}"/>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5" name="Footer Placeholder 4">
            <a:extLst>
              <a:ext uri="{FF2B5EF4-FFF2-40B4-BE49-F238E27FC236}">
                <a16:creationId xmlns:a16="http://schemas.microsoft.com/office/drawing/2014/main" id="{23573FD0-7B41-5410-824E-7964EE17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8F6A7-1B77-B807-C4B4-BA83B0B84EA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2579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E9BF-C79F-CA34-7C40-61AA647CA2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3FE1C5-F6FB-CFFE-2A97-B0860D9989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BE1B50-647A-BF7B-316A-E379299705FC}"/>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5" name="Footer Placeholder 4">
            <a:extLst>
              <a:ext uri="{FF2B5EF4-FFF2-40B4-BE49-F238E27FC236}">
                <a16:creationId xmlns:a16="http://schemas.microsoft.com/office/drawing/2014/main" id="{53B0B511-3993-FE8A-9F44-425132E15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920B7-CD84-988E-FC8D-2CAA1067015E}"/>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7746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2D5F87-0E13-AFEF-C443-E672CB6ADB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D94FFF-58E4-145A-58B9-743CA4C97A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3AD746-7962-69BC-DBB3-1685A3D18608}"/>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5" name="Footer Placeholder 4">
            <a:extLst>
              <a:ext uri="{FF2B5EF4-FFF2-40B4-BE49-F238E27FC236}">
                <a16:creationId xmlns:a16="http://schemas.microsoft.com/office/drawing/2014/main" id="{31DD1FBB-5B2F-943A-D6E1-B97A83B48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46CEB-3390-B395-9CD1-FC816BA7A2B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0137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0EC5-B333-38C2-EB17-0A627B42A3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7B78A7-DE00-8281-B1AE-2B443A1DA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57D0F-4F0F-2343-BA2A-A192662A9881}"/>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5" name="Footer Placeholder 4">
            <a:extLst>
              <a:ext uri="{FF2B5EF4-FFF2-40B4-BE49-F238E27FC236}">
                <a16:creationId xmlns:a16="http://schemas.microsoft.com/office/drawing/2014/main" id="{E2435CD4-439F-4FF6-94F9-71C97B0CE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F6F9B-0995-C4B3-050E-92C14B2FD4D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601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5C1E-0489-7046-3C7D-FCF7BB40A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EDDC6C-78DE-0F18-6402-6E94AD2D6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3862B-98DE-E1D6-E929-1338FFC2AEC3}"/>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5" name="Footer Placeholder 4">
            <a:extLst>
              <a:ext uri="{FF2B5EF4-FFF2-40B4-BE49-F238E27FC236}">
                <a16:creationId xmlns:a16="http://schemas.microsoft.com/office/drawing/2014/main" id="{94315D22-EF34-68B9-E5CE-6F0BB7074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5A3FAA-B4CE-56C4-8170-8CC1F9D64A9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1033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CF67-C793-AFB9-591B-2BCC553FAB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163CB7-70B2-619F-B966-E9AD9E55D8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432BEC-CEC9-9E79-F422-C2113A961A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53F385-B1D9-8CEB-F68D-1087ACF080D5}"/>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6" name="Footer Placeholder 5">
            <a:extLst>
              <a:ext uri="{FF2B5EF4-FFF2-40B4-BE49-F238E27FC236}">
                <a16:creationId xmlns:a16="http://schemas.microsoft.com/office/drawing/2014/main" id="{C9B80A73-DC1F-8395-F249-7C9CE86DF2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4449-267F-74B6-7EF1-FD6BB96F887D}"/>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3217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ECC4-BF1B-CF55-4374-4B8CF64DB2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B8702-7CEC-F575-8C8D-66E2F804C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CEC0FE-8659-80FE-A423-E4CACC0E4E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54993-F85B-25AD-EEF0-24BD9AA4F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3EC05F-99D1-F771-B26D-C9F2A3B4FC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859079-BE30-9876-803F-6A8D574BE626}"/>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8" name="Footer Placeholder 7">
            <a:extLst>
              <a:ext uri="{FF2B5EF4-FFF2-40B4-BE49-F238E27FC236}">
                <a16:creationId xmlns:a16="http://schemas.microsoft.com/office/drawing/2014/main" id="{EDDE43FB-D31E-EF47-79CF-30C3BE9818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6B06D-850B-D386-236D-F124AF0EA747}"/>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888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0160-4EA0-5BE6-0595-3197DD02CD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37102E-2D1B-7810-C6C1-13050E4771CE}"/>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4" name="Footer Placeholder 3">
            <a:extLst>
              <a:ext uri="{FF2B5EF4-FFF2-40B4-BE49-F238E27FC236}">
                <a16:creationId xmlns:a16="http://schemas.microsoft.com/office/drawing/2014/main" id="{A561EF33-5B16-F7B2-971C-0D5BCFD23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381E92-F160-345C-1A52-5F5E8B5191D5}"/>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9113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0EFB9F-2503-8132-9620-9502B6153BD2}"/>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3" name="Footer Placeholder 2">
            <a:extLst>
              <a:ext uri="{FF2B5EF4-FFF2-40B4-BE49-F238E27FC236}">
                <a16:creationId xmlns:a16="http://schemas.microsoft.com/office/drawing/2014/main" id="{64B60DFE-670D-21B6-CAE1-71A77E4F3A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AC01F6-3381-5F5A-2E90-8560F48E4C3A}"/>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315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25EC-3EE5-CA70-D9F9-C547C071E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920EE2-6B31-05A4-A5DF-89508909A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0E1957-2B35-F32E-1FF5-247A184A8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C7C9E-CBBA-D87F-7311-35AFEA7D9A56}"/>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6" name="Footer Placeholder 5">
            <a:extLst>
              <a:ext uri="{FF2B5EF4-FFF2-40B4-BE49-F238E27FC236}">
                <a16:creationId xmlns:a16="http://schemas.microsoft.com/office/drawing/2014/main" id="{AF4A030F-141B-A13B-8E29-AC7D45174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4A51C-5A77-6719-9F33-915558FA0F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0872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A3A-90D4-F2CF-10E4-DF10FB8C3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3F5028-B305-4D8B-C7A0-17D6A3AEED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9BE2CE-B4FA-BE39-420E-1517FD49B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309F8-96EC-E641-2589-ECFD04CE1269}"/>
              </a:ext>
            </a:extLst>
          </p:cNvPr>
          <p:cNvSpPr>
            <a:spLocks noGrp="1"/>
          </p:cNvSpPr>
          <p:nvPr>
            <p:ph type="dt" sz="half" idx="10"/>
          </p:nvPr>
        </p:nvSpPr>
        <p:spPr/>
        <p:txBody>
          <a:bodyPr/>
          <a:lstStyle/>
          <a:p>
            <a:fld id="{3CADBD16-5BFB-4D9F-9646-C75D1B53BBB6}" type="datetimeFigureOut">
              <a:rPr lang="en-US" smtClean="0"/>
              <a:t>8/3/2025</a:t>
            </a:fld>
            <a:endParaRPr lang="en-US"/>
          </a:p>
        </p:txBody>
      </p:sp>
      <p:sp>
        <p:nvSpPr>
          <p:cNvPr id="6" name="Footer Placeholder 5">
            <a:extLst>
              <a:ext uri="{FF2B5EF4-FFF2-40B4-BE49-F238E27FC236}">
                <a16:creationId xmlns:a16="http://schemas.microsoft.com/office/drawing/2014/main" id="{EA48EABF-EAE3-720F-7173-F515D6433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DBA47-CF46-813D-8ADC-4F380DE5798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31764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580F8-1C81-912F-AD1E-5D2DE6EF3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F1CBA9-5497-FB83-029D-B4A65BF9F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354624-05E9-5B79-4D49-1BDB5180C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DBD16-5BFB-4D9F-9646-C75D1B53BBB6}" type="datetimeFigureOut">
              <a:rPr lang="en-US" smtClean="0"/>
              <a:pPr/>
              <a:t>8/3/2025</a:t>
            </a:fld>
            <a:endParaRPr lang="en-US" dirty="0"/>
          </a:p>
        </p:txBody>
      </p:sp>
      <p:sp>
        <p:nvSpPr>
          <p:cNvPr id="5" name="Footer Placeholder 4">
            <a:extLst>
              <a:ext uri="{FF2B5EF4-FFF2-40B4-BE49-F238E27FC236}">
                <a16:creationId xmlns:a16="http://schemas.microsoft.com/office/drawing/2014/main" id="{9C9FD63F-4E12-2D17-99FD-EFCA927FB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82E3028-E3A7-2FB3-A6EF-2EE876F86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7262077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co/gemini/share/5df3160faa12"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Washington_Accord_(credentials)"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A1F71D-F15C-0B26-9D33-1EFEFE169517}"/>
              </a:ext>
            </a:extLst>
          </p:cNvPr>
          <p:cNvPicPr>
            <a:picLocks noChangeAspect="1"/>
          </p:cNvPicPr>
          <p:nvPr/>
        </p:nvPicPr>
        <p:blipFill rotWithShape="1">
          <a:blip r:embed="rId2">
            <a:alphaModFix amt="50000"/>
          </a:blip>
          <a:srcRect r="10688"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4FB4F7EF-19AE-C04B-BA46-CAE2E237F111}"/>
              </a:ext>
            </a:extLst>
          </p:cNvPr>
          <p:cNvSpPr>
            <a:spLocks noGrp="1"/>
          </p:cNvSpPr>
          <p:nvPr>
            <p:ph type="ctrTitle"/>
          </p:nvPr>
        </p:nvSpPr>
        <p:spPr>
          <a:xfrm>
            <a:off x="1524000" y="1122363"/>
            <a:ext cx="9144000" cy="3063240"/>
          </a:xfrm>
        </p:spPr>
        <p:txBody>
          <a:bodyPr>
            <a:normAutofit/>
          </a:bodyPr>
          <a:lstStyle/>
          <a:p>
            <a:r>
              <a:rPr lang="en-IN" sz="6600" b="0" i="0">
                <a:solidFill>
                  <a:schemeClr val="bg1"/>
                </a:solidFill>
                <a:effectLst/>
                <a:latin typeface="Söhne"/>
              </a:rPr>
              <a:t>Computer Organization and Architecture</a:t>
            </a:r>
            <a:endParaRPr lang="en-IN" sz="6600">
              <a:solidFill>
                <a:schemeClr val="bg1"/>
              </a:solidFill>
              <a:latin typeface="Söhne"/>
            </a:endParaRP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29331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6121CE-78CE-66B0-7775-0D3E5E906015}"/>
              </a:ext>
            </a:extLst>
          </p:cNvPr>
          <p:cNvGrpSpPr/>
          <p:nvPr/>
        </p:nvGrpSpPr>
        <p:grpSpPr>
          <a:xfrm>
            <a:off x="2062162" y="466725"/>
            <a:ext cx="8067676" cy="5924550"/>
            <a:chOff x="2062162" y="466725"/>
            <a:chExt cx="8067676" cy="5924550"/>
          </a:xfrm>
        </p:grpSpPr>
        <p:pic>
          <p:nvPicPr>
            <p:cNvPr id="2052" name="Picture 4" descr="Using Bloom's Taxonomy to Write Effective Learning Outcomes | Teaching  Innovation and Pedagogical Support">
              <a:extLst>
                <a:ext uri="{FF2B5EF4-FFF2-40B4-BE49-F238E27FC236}">
                  <a16:creationId xmlns:a16="http://schemas.microsoft.com/office/drawing/2014/main" id="{C2B7369E-6B77-874B-7248-6BC5EFD5C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466725"/>
              <a:ext cx="8067675" cy="5924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0D08E9-2D48-0CA1-0DB1-3B1053C987D8}"/>
                </a:ext>
              </a:extLst>
            </p:cNvPr>
            <p:cNvSpPr/>
            <p:nvPr/>
          </p:nvSpPr>
          <p:spPr>
            <a:xfrm>
              <a:off x="2062162" y="5613009"/>
              <a:ext cx="2355093" cy="59084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6385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title="Floating Numbers And Letters On Top Of A Book">
            <a:hlinkClick r:id="" action="ppaction://media"/>
            <a:extLst>
              <a:ext uri="{FF2B5EF4-FFF2-40B4-BE49-F238E27FC236}">
                <a16:creationId xmlns:a16="http://schemas.microsoft.com/office/drawing/2014/main" id="{91EC778F-1F8F-CC5A-6F6D-4B892FD538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ACA1C67-4CE7-ABCE-446B-B8CDDA09ECCE}"/>
              </a:ext>
            </a:extLst>
          </p:cNvPr>
          <p:cNvSpPr/>
          <p:nvPr/>
        </p:nvSpPr>
        <p:spPr>
          <a:xfrm>
            <a:off x="1900766" y="2277533"/>
            <a:ext cx="8390467" cy="1569660"/>
          </a:xfrm>
          <a:prstGeom prst="rect">
            <a:avLst/>
          </a:prstGeom>
          <a:solidFill>
            <a:schemeClr val="accent4"/>
          </a:solidFill>
          <a:ln>
            <a:noFill/>
          </a:ln>
          <a:effectLst>
            <a:softEdge rad="127000"/>
          </a:effectLst>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Course handout</a:t>
            </a:r>
          </a:p>
        </p:txBody>
      </p:sp>
    </p:spTree>
    <p:extLst>
      <p:ext uri="{BB962C8B-B14F-4D97-AF65-F5344CB8AC3E}">
        <p14:creationId xmlns:p14="http://schemas.microsoft.com/office/powerpoint/2010/main" val="322910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qr code on a group of colored pencils&#10;&#10;AI-generated content may be incorrect.">
            <a:extLst>
              <a:ext uri="{FF2B5EF4-FFF2-40B4-BE49-F238E27FC236}">
                <a16:creationId xmlns:a16="http://schemas.microsoft.com/office/drawing/2014/main" id="{AF183B3B-A97E-B943-E2FA-8B65A8883EF3}"/>
              </a:ext>
            </a:extLst>
          </p:cNvPr>
          <p:cNvPicPr>
            <a:picLocks noChangeAspect="1"/>
          </p:cNvPicPr>
          <p:nvPr/>
        </p:nvPicPr>
        <p:blipFill>
          <a:blip r:embed="rId2"/>
          <a:srcRect t="32136" b="11624"/>
          <a:stretch>
            <a:fillRect/>
          </a:stretch>
        </p:blipFill>
        <p:spPr>
          <a:xfrm>
            <a:off x="20" y="1282"/>
            <a:ext cx="12191980" cy="6856718"/>
          </a:xfrm>
          <a:prstGeom prst="rect">
            <a:avLst/>
          </a:prstGeom>
        </p:spPr>
      </p:pic>
    </p:spTree>
    <p:extLst>
      <p:ext uri="{BB962C8B-B14F-4D97-AF65-F5344CB8AC3E}">
        <p14:creationId xmlns:p14="http://schemas.microsoft.com/office/powerpoint/2010/main" val="353641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70F81B-14EF-DE5F-8287-2EFC929841F8}"/>
              </a:ext>
            </a:extLst>
          </p:cNvPr>
          <p:cNvSpPr txBox="1"/>
          <p:nvPr/>
        </p:nvSpPr>
        <p:spPr>
          <a:xfrm>
            <a:off x="4131733" y="2836334"/>
            <a:ext cx="7391400" cy="369332"/>
          </a:xfrm>
          <a:prstGeom prst="rect">
            <a:avLst/>
          </a:prstGeom>
          <a:noFill/>
        </p:spPr>
        <p:txBody>
          <a:bodyPr wrap="square">
            <a:spAutoFit/>
          </a:bodyPr>
          <a:lstStyle/>
          <a:p>
            <a:r>
              <a:rPr lang="en-IN" dirty="0">
                <a:hlinkClick r:id="rId2"/>
              </a:rPr>
              <a:t>https://g.co/gemini/share/5df3160faa12</a:t>
            </a:r>
            <a:endParaRPr lang="en-IN" dirty="0"/>
          </a:p>
        </p:txBody>
      </p:sp>
    </p:spTree>
    <p:extLst>
      <p:ext uri="{BB962C8B-B14F-4D97-AF65-F5344CB8AC3E}">
        <p14:creationId xmlns:p14="http://schemas.microsoft.com/office/powerpoint/2010/main" val="246976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61E2-5EAA-FB0D-1EEF-C6A89885B9D1}"/>
              </a:ext>
            </a:extLst>
          </p:cNvPr>
          <p:cNvSpPr>
            <a:spLocks noGrp="1"/>
          </p:cNvSpPr>
          <p:nvPr>
            <p:ph type="title"/>
          </p:nvPr>
        </p:nvSpPr>
        <p:spPr>
          <a:xfrm>
            <a:off x="1756756" y="906189"/>
            <a:ext cx="8689571" cy="1001886"/>
          </a:xfrm>
        </p:spPr>
        <p:txBody>
          <a:bodyPr anchor="b">
            <a:normAutofit/>
          </a:bodyPr>
          <a:lstStyle/>
          <a:p>
            <a:pPr algn="ctr"/>
            <a:r>
              <a:rPr lang="en-IN" dirty="0"/>
              <a:t>Outcome-based education</a:t>
            </a:r>
            <a:endParaRPr lang="en-IN"/>
          </a:p>
        </p:txBody>
      </p:sp>
      <p:graphicFrame>
        <p:nvGraphicFramePr>
          <p:cNvPr id="5" name="Content Placeholder 2">
            <a:extLst>
              <a:ext uri="{FF2B5EF4-FFF2-40B4-BE49-F238E27FC236}">
                <a16:creationId xmlns:a16="http://schemas.microsoft.com/office/drawing/2014/main" id="{5660B66F-211C-9A42-FFCF-5F274BE267CF}"/>
              </a:ext>
            </a:extLst>
          </p:cNvPr>
          <p:cNvGraphicFramePr>
            <a:graphicFrameLocks noGrp="1"/>
          </p:cNvGraphicFramePr>
          <p:nvPr>
            <p:ph idx="1"/>
            <p:extLst>
              <p:ext uri="{D42A27DB-BD31-4B8C-83A1-F6EECF244321}">
                <p14:modId xmlns:p14="http://schemas.microsoft.com/office/powerpoint/2010/main" val="3561532008"/>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36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958C-F229-341C-C282-60AED3AC87F9}"/>
              </a:ext>
            </a:extLst>
          </p:cNvPr>
          <p:cNvSpPr>
            <a:spLocks noGrp="1"/>
          </p:cNvSpPr>
          <p:nvPr>
            <p:ph type="title"/>
          </p:nvPr>
        </p:nvSpPr>
        <p:spPr>
          <a:xfrm>
            <a:off x="5297762" y="329184"/>
            <a:ext cx="6251110" cy="1783080"/>
          </a:xfrm>
        </p:spPr>
        <p:txBody>
          <a:bodyPr anchor="b">
            <a:normAutofit/>
          </a:bodyPr>
          <a:lstStyle/>
          <a:p>
            <a:r>
              <a:rPr lang="en-IN" sz="5400"/>
              <a:t>Washington Accord</a:t>
            </a:r>
          </a:p>
        </p:txBody>
      </p:sp>
      <p:pic>
        <p:nvPicPr>
          <p:cNvPr id="5" name="Picture 4" descr="Blue ribbon rosette">
            <a:extLst>
              <a:ext uri="{FF2B5EF4-FFF2-40B4-BE49-F238E27FC236}">
                <a16:creationId xmlns:a16="http://schemas.microsoft.com/office/drawing/2014/main" id="{A9CBA59F-6462-9C40-3A32-87E8CE5AF18D}"/>
              </a:ext>
            </a:extLst>
          </p:cNvPr>
          <p:cNvPicPr>
            <a:picLocks noChangeAspect="1"/>
          </p:cNvPicPr>
          <p:nvPr/>
        </p:nvPicPr>
        <p:blipFill>
          <a:blip r:embed="rId2"/>
          <a:srcRect l="43541" r="10960" b="2"/>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9D6385-5423-2650-4608-5D07F32889A4}"/>
              </a:ext>
            </a:extLst>
          </p:cNvPr>
          <p:cNvSpPr>
            <a:spLocks noGrp="1"/>
          </p:cNvSpPr>
          <p:nvPr>
            <p:ph idx="1"/>
          </p:nvPr>
        </p:nvSpPr>
        <p:spPr>
          <a:xfrm>
            <a:off x="5297762" y="2706624"/>
            <a:ext cx="6251110" cy="3483864"/>
          </a:xfrm>
        </p:spPr>
        <p:txBody>
          <a:bodyPr>
            <a:normAutofit fontScale="92500" lnSpcReduction="20000"/>
          </a:bodyPr>
          <a:lstStyle/>
          <a:p>
            <a:pPr marL="0" indent="0">
              <a:buNone/>
            </a:pPr>
            <a:r>
              <a:rPr lang="en-IN" sz="2000" dirty="0"/>
              <a:t>The Washington Accord is an international accreditation agreement for undergraduate professional engineering academic degrees between the bodies responsible for accreditation in its signatory countries. The full signatories as of 2022 are Australia, Canada, China, Costa Rica, Hong Kong, India, Indonesia, Ireland, Japan, Korea, Malaysia, Mexico, New Zealand, Pakistan, Peru, Russia, Singapore, South Africa, Sri Lanka, Taiwan, Turkey, the United Kingdom and the United States.[1]</a:t>
            </a:r>
          </a:p>
          <a:p>
            <a:pPr marL="0" indent="0">
              <a:buNone/>
            </a:pPr>
            <a:endParaRPr lang="en-IN" sz="2000" dirty="0"/>
          </a:p>
          <a:p>
            <a:pPr marL="0" indent="0">
              <a:buNone/>
            </a:pPr>
            <a:r>
              <a:rPr lang="en-IN" sz="2000" dirty="0">
                <a:hlinkClick r:id="rId3"/>
              </a:rPr>
              <a:t>[Wikipedia]</a:t>
            </a:r>
            <a:endParaRPr lang="en-IN" sz="2000" dirty="0"/>
          </a:p>
          <a:p>
            <a:pPr marL="0" indent="0">
              <a:buNone/>
            </a:pPr>
            <a:endParaRPr lang="en-IN" sz="2000" dirty="0"/>
          </a:p>
          <a:p>
            <a:pPr marL="0" indent="0">
              <a:buNone/>
            </a:pPr>
            <a:r>
              <a:rPr lang="en-IN" sz="2000" dirty="0"/>
              <a:t>https://notebooklm.google.com/notebook/9bfc4008-a796-4f92-b800-8ddb4ae704ab/audio</a:t>
            </a:r>
          </a:p>
        </p:txBody>
      </p:sp>
    </p:spTree>
    <p:extLst>
      <p:ext uri="{BB962C8B-B14F-4D97-AF65-F5344CB8AC3E}">
        <p14:creationId xmlns:p14="http://schemas.microsoft.com/office/powerpoint/2010/main" val="119839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9B61D-CC60-129D-8BE3-D981A0E5EE58}"/>
              </a:ext>
            </a:extLst>
          </p:cNvPr>
          <p:cNvSpPr>
            <a:spLocks noGrp="1"/>
          </p:cNvSpPr>
          <p:nvPr>
            <p:ph type="title"/>
          </p:nvPr>
        </p:nvSpPr>
        <p:spPr>
          <a:xfrm>
            <a:off x="1043631" y="809898"/>
            <a:ext cx="10173010" cy="1554480"/>
          </a:xfrm>
        </p:spPr>
        <p:txBody>
          <a:bodyPr anchor="ctr">
            <a:normAutofit/>
          </a:bodyPr>
          <a:lstStyle/>
          <a:p>
            <a:r>
              <a:rPr lang="en-US" sz="4800"/>
              <a:t>Differences from traditional education methods</a:t>
            </a:r>
            <a:endParaRPr lang="en-IN"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3F8205F-647B-D25B-283A-754816EF3226}"/>
              </a:ext>
            </a:extLst>
          </p:cNvPr>
          <p:cNvGraphicFramePr>
            <a:graphicFrameLocks noGrp="1"/>
          </p:cNvGraphicFramePr>
          <p:nvPr>
            <p:ph idx="1"/>
            <p:extLst>
              <p:ext uri="{D42A27DB-BD31-4B8C-83A1-F6EECF244321}">
                <p14:modId xmlns:p14="http://schemas.microsoft.com/office/powerpoint/2010/main" val="94704217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19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9C11-8C9A-1336-E8F0-40D786D120B5}"/>
              </a:ext>
            </a:extLst>
          </p:cNvPr>
          <p:cNvSpPr>
            <a:spLocks noGrp="1"/>
          </p:cNvSpPr>
          <p:nvPr>
            <p:ph type="title"/>
          </p:nvPr>
        </p:nvSpPr>
        <p:spPr/>
        <p:txBody>
          <a:bodyPr/>
          <a:lstStyle/>
          <a:p>
            <a:r>
              <a:rPr lang="en-US" dirty="0"/>
              <a:t>Program Outcome (graduate attributes)</a:t>
            </a:r>
            <a:endParaRPr lang="en-IN" dirty="0"/>
          </a:p>
        </p:txBody>
      </p:sp>
      <p:sp>
        <p:nvSpPr>
          <p:cNvPr id="3" name="Content Placeholder 2">
            <a:extLst>
              <a:ext uri="{FF2B5EF4-FFF2-40B4-BE49-F238E27FC236}">
                <a16:creationId xmlns:a16="http://schemas.microsoft.com/office/drawing/2014/main" id="{359E3B84-2875-1A81-82C6-B261F2771C64}"/>
              </a:ext>
            </a:extLst>
          </p:cNvPr>
          <p:cNvSpPr>
            <a:spLocks noGrp="1"/>
          </p:cNvSpPr>
          <p:nvPr>
            <p:ph sz="half" idx="2"/>
          </p:nvPr>
        </p:nvSpPr>
        <p:spPr>
          <a:xfrm>
            <a:off x="1143004" y="2359827"/>
            <a:ext cx="4798978" cy="3025304"/>
          </a:xfrm>
        </p:spPr>
        <p:txBody>
          <a:bodyPr>
            <a:normAutofit/>
          </a:bodyPr>
          <a:lstStyle/>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Engineering knowledge</a:t>
            </a:r>
            <a:endParaRPr lang="en-US" sz="1800" dirty="0">
              <a:effectLst/>
              <a:latin typeface="Gill Sans MT" panose="020B0502020104020203" pitchFamily="34" charset="0"/>
              <a:ea typeface="Calibri" panose="020F0502020204030204" pitchFamily="34" charset="0"/>
              <a:cs typeface="Times New Roman" panose="02020603050405020304" pitchFamily="18" charset="0"/>
            </a:endParaRP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Problem analysis</a:t>
            </a: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Design/development of solutions</a:t>
            </a:r>
            <a:endParaRPr lang="en-US" sz="1800" b="1" dirty="0">
              <a:latin typeface="Gill Sans MT" panose="020B0502020104020203" pitchFamily="34" charset="0"/>
              <a:ea typeface="Calibri" panose="020F0502020204030204" pitchFamily="34" charset="0"/>
              <a:cs typeface="Times New Roman" panose="02020603050405020304" pitchFamily="18" charset="0"/>
            </a:endParaRP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Conduct investigations of complex problems</a:t>
            </a: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Modern tool usage</a:t>
            </a:r>
            <a:endParaRPr lang="en-US" sz="1800" b="1" dirty="0">
              <a:latin typeface="Gill Sans MT" panose="020B0502020104020203" pitchFamily="34" charset="0"/>
              <a:ea typeface="Calibri" panose="020F0502020204030204" pitchFamily="34" charset="0"/>
              <a:cs typeface="Times New Roman" panose="02020603050405020304" pitchFamily="18" charset="0"/>
            </a:endParaRP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The engineer and society</a:t>
            </a:r>
          </a:p>
        </p:txBody>
      </p:sp>
      <p:sp>
        <p:nvSpPr>
          <p:cNvPr id="6" name="Content Placeholder 5">
            <a:extLst>
              <a:ext uri="{FF2B5EF4-FFF2-40B4-BE49-F238E27FC236}">
                <a16:creationId xmlns:a16="http://schemas.microsoft.com/office/drawing/2014/main" id="{77BA630F-E351-6E86-8309-4158E178E727}"/>
              </a:ext>
            </a:extLst>
          </p:cNvPr>
          <p:cNvSpPr>
            <a:spLocks noGrp="1"/>
          </p:cNvSpPr>
          <p:nvPr>
            <p:ph sz="quarter" idx="4"/>
          </p:nvPr>
        </p:nvSpPr>
        <p:spPr>
          <a:xfrm>
            <a:off x="6250020" y="2359827"/>
            <a:ext cx="4798982" cy="3025304"/>
          </a:xfrm>
        </p:spPr>
        <p:txBody>
          <a:bodyPr>
            <a:normAutofit/>
          </a:bodyPr>
          <a:lstStyle/>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Environment and sustainability</a:t>
            </a:r>
            <a:endParaRPr lang="en-US" sz="1800" b="1" dirty="0">
              <a:latin typeface="Gill Sans MT" panose="020B0502020104020203" pitchFamily="34" charset="0"/>
              <a:ea typeface="Calibri" panose="020F0502020204030204" pitchFamily="34" charset="0"/>
              <a:cs typeface="Times New Roman" panose="02020603050405020304" pitchFamily="18" charset="0"/>
            </a:endParaRP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Ethics</a:t>
            </a: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Individual and teamwork</a:t>
            </a:r>
            <a:r>
              <a:rPr lang="en-US" sz="1800" dirty="0">
                <a:effectLst/>
                <a:latin typeface="Gill Sans MT" panose="020B0502020104020203" pitchFamily="34" charset="0"/>
                <a:ea typeface="Calibri" panose="020F0502020204030204" pitchFamily="34" charset="0"/>
                <a:cs typeface="Times New Roman" panose="02020603050405020304" pitchFamily="18" charset="0"/>
              </a:rPr>
              <a:t>:</a:t>
            </a:r>
            <a:endParaRPr lang="en-IN" sz="1800" dirty="0"/>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Individual and teamwork</a:t>
            </a:r>
            <a:r>
              <a:rPr lang="en-US" sz="1800" dirty="0">
                <a:effectLst/>
                <a:latin typeface="Gill Sans MT" panose="020B0502020104020203" pitchFamily="34" charset="0"/>
                <a:ea typeface="Calibri" panose="020F0502020204030204" pitchFamily="34" charset="0"/>
                <a:cs typeface="Times New Roman" panose="02020603050405020304" pitchFamily="18" charset="0"/>
              </a:rPr>
              <a:t>:</a:t>
            </a: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Communication</a:t>
            </a:r>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Project management and finance</a:t>
            </a:r>
          </a:p>
          <a:p>
            <a:r>
              <a:rPr lang="en-US" sz="1800" b="1" dirty="0">
                <a:effectLst/>
                <a:latin typeface="Gill Sans MT" panose="020B0502020104020203" pitchFamily="34" charset="0"/>
                <a:ea typeface="Calibri" panose="020F0502020204030204" pitchFamily="34" charset="0"/>
                <a:cs typeface="Times New Roman" panose="02020603050405020304" pitchFamily="18" charset="0"/>
              </a:rPr>
              <a:t>Life-long learning</a:t>
            </a:r>
            <a:endParaRPr lang="en-IN" dirty="0"/>
          </a:p>
        </p:txBody>
      </p:sp>
    </p:spTree>
    <p:extLst>
      <p:ext uri="{BB962C8B-B14F-4D97-AF65-F5344CB8AC3E}">
        <p14:creationId xmlns:p14="http://schemas.microsoft.com/office/powerpoint/2010/main" val="357660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36876-38B9-10BE-C720-1B3AAA31C524}"/>
              </a:ext>
            </a:extLst>
          </p:cNvPr>
          <p:cNvSpPr>
            <a:spLocks noGrp="1"/>
          </p:cNvSpPr>
          <p:nvPr>
            <p:ph type="title"/>
          </p:nvPr>
        </p:nvSpPr>
        <p:spPr>
          <a:xfrm>
            <a:off x="635000" y="640823"/>
            <a:ext cx="3418659" cy="5583148"/>
          </a:xfrm>
        </p:spPr>
        <p:txBody>
          <a:bodyPr anchor="ctr">
            <a:normAutofit/>
          </a:bodyPr>
          <a:lstStyle/>
          <a:p>
            <a:r>
              <a:rPr lang="en-IN" sz="5400"/>
              <a:t>Bloom's taxonomy</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E516EEE2-4C3A-7AEF-E57C-5A60CB961E97}"/>
              </a:ext>
            </a:extLst>
          </p:cNvPr>
          <p:cNvGraphicFramePr>
            <a:graphicFrameLocks noGrp="1"/>
          </p:cNvGraphicFramePr>
          <p:nvPr>
            <p:ph idx="1"/>
            <p:extLst>
              <p:ext uri="{D42A27DB-BD31-4B8C-83A1-F6EECF244321}">
                <p14:modId xmlns:p14="http://schemas.microsoft.com/office/powerpoint/2010/main" val="349061576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91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enjamin Bloom Quote: Creativity follows mastery, so mast...">
            <a:extLst>
              <a:ext uri="{FF2B5EF4-FFF2-40B4-BE49-F238E27FC236}">
                <a16:creationId xmlns:a16="http://schemas.microsoft.com/office/drawing/2014/main" id="{D9FA2C84-27F2-5C13-ED7E-E374A05FF2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44"/>
          <a:stretch/>
        </p:blipFill>
        <p:spPr bwMode="auto">
          <a:xfrm>
            <a:off x="3009742" y="643467"/>
            <a:ext cx="617251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791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329</Words>
  <Application>Microsoft Office PowerPoint</Application>
  <PresentationFormat>Widescreen</PresentationFormat>
  <Paragraphs>37</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Gill Sans MT</vt:lpstr>
      <vt:lpstr>Söhne</vt:lpstr>
      <vt:lpstr>Office Theme</vt:lpstr>
      <vt:lpstr>Computer Organization and Architecture</vt:lpstr>
      <vt:lpstr>PowerPoint Presentation</vt:lpstr>
      <vt:lpstr>PowerPoint Presentation</vt:lpstr>
      <vt:lpstr>Outcome-based education</vt:lpstr>
      <vt:lpstr>Washington Accord</vt:lpstr>
      <vt:lpstr>Differences from traditional education methods</vt:lpstr>
      <vt:lpstr>Program Outcome (graduate attributes)</vt:lpstr>
      <vt:lpstr>Bloom's taxonomy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creator>Aditya Sinha [MU - Jaipur]</dc:creator>
  <cp:lastModifiedBy>Aditya Sinha [MU - Jaipur]</cp:lastModifiedBy>
  <cp:revision>15</cp:revision>
  <dcterms:created xsi:type="dcterms:W3CDTF">2023-07-16T14:49:21Z</dcterms:created>
  <dcterms:modified xsi:type="dcterms:W3CDTF">2025-08-03T05:42:06Z</dcterms:modified>
</cp:coreProperties>
</file>